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97" r:id="rId2"/>
  </p:sldMasterIdLst>
  <p:notesMasterIdLst>
    <p:notesMasterId r:id="rId25"/>
  </p:notesMasterIdLst>
  <p:sldIdLst>
    <p:sldId id="256" r:id="rId3"/>
    <p:sldId id="260" r:id="rId4"/>
    <p:sldId id="261" r:id="rId5"/>
    <p:sldId id="263" r:id="rId6"/>
    <p:sldId id="264" r:id="rId7"/>
    <p:sldId id="265" r:id="rId8"/>
    <p:sldId id="266" r:id="rId9"/>
    <p:sldId id="272" r:id="rId10"/>
    <p:sldId id="284" r:id="rId11"/>
    <p:sldId id="274" r:id="rId12"/>
    <p:sldId id="285" r:id="rId13"/>
    <p:sldId id="286" r:id="rId14"/>
    <p:sldId id="287" r:id="rId15"/>
    <p:sldId id="288" r:id="rId16"/>
    <p:sldId id="275" r:id="rId17"/>
    <p:sldId id="278" r:id="rId18"/>
    <p:sldId id="281" r:id="rId19"/>
    <p:sldId id="279" r:id="rId20"/>
    <p:sldId id="283" r:id="rId21"/>
    <p:sldId id="277" r:id="rId22"/>
    <p:sldId id="282" r:id="rId23"/>
    <p:sldId id="268" r:id="rId24"/>
  </p:sldIdLst>
  <p:sldSz cx="12192000" cy="6858000"/>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24" d="100"/>
          <a:sy n="124" d="100"/>
        </p:scale>
        <p:origin x="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973103-706F-48C2-B358-426E698EEB6A}" type="doc">
      <dgm:prSet loTypeId="urn:microsoft.com/office/officeart/2005/8/layout/cycle2" loCatId="cycle" qsTypeId="urn:microsoft.com/office/officeart/2005/8/quickstyle/simple1" qsCatId="simple" csTypeId="urn:microsoft.com/office/officeart/2005/8/colors/accent1_2" csCatId="accent1" phldr="1"/>
      <dgm:spPr/>
      <dgm:t>
        <a:bodyPr/>
        <a:lstStyle/>
        <a:p>
          <a:pPr latinLnBrk="1"/>
          <a:endParaRPr lang="ko-KR" altLang="en-US"/>
        </a:p>
      </dgm:t>
    </dgm:pt>
    <dgm:pt modelId="{4C3F05E6-6848-411B-B421-B0BAA00A28B3}">
      <dgm:prSet phldrT="[텍스트]" custT="1"/>
      <dgm:spPr/>
      <dgm:t>
        <a:bodyPr/>
        <a:lstStyle/>
        <a:p>
          <a:pPr latinLnBrk="1"/>
          <a:r>
            <a:rPr lang="en-US" altLang="ko-KR" sz="1800" dirty="0"/>
            <a:t>State Preparation</a:t>
          </a:r>
          <a:endParaRPr lang="ko-KR" altLang="en-US" sz="1800" dirty="0"/>
        </a:p>
      </dgm:t>
    </dgm:pt>
    <dgm:pt modelId="{343AB07A-55A5-4AC0-8C12-5CD9AB71C6C5}" type="parTrans" cxnId="{7BA9CD92-0BBA-4BB7-967C-9CE8399702A8}">
      <dgm:prSet/>
      <dgm:spPr/>
      <dgm:t>
        <a:bodyPr/>
        <a:lstStyle/>
        <a:p>
          <a:pPr latinLnBrk="1"/>
          <a:endParaRPr lang="ko-KR" altLang="en-US"/>
        </a:p>
      </dgm:t>
    </dgm:pt>
    <dgm:pt modelId="{B065D108-DADE-411D-937A-286A0BA7799F}" type="sibTrans" cxnId="{7BA9CD92-0BBA-4BB7-967C-9CE8399702A8}">
      <dgm:prSet/>
      <dgm:spPr>
        <a:solidFill>
          <a:schemeClr val="accent2">
            <a:lumMod val="60000"/>
            <a:lumOff val="40000"/>
          </a:schemeClr>
        </a:solidFill>
      </dgm:spPr>
      <dgm:t>
        <a:bodyPr/>
        <a:lstStyle/>
        <a:p>
          <a:pPr latinLnBrk="1"/>
          <a:endParaRPr lang="ko-KR" altLang="en-US"/>
        </a:p>
      </dgm:t>
    </dgm:pt>
    <dgm:pt modelId="{032B8A30-E94A-4024-B37D-FAD4D9269E6D}">
      <dgm:prSet phldrT="[텍스트]"/>
      <dgm:spPr/>
      <dgm:t>
        <a:bodyPr/>
        <a:lstStyle/>
        <a:p>
          <a:pPr latinLnBrk="1"/>
          <a:r>
            <a:rPr lang="en-US" altLang="ko-KR" dirty="0"/>
            <a:t>Evolution</a:t>
          </a:r>
          <a:endParaRPr lang="ko-KR" altLang="en-US" dirty="0"/>
        </a:p>
      </dgm:t>
    </dgm:pt>
    <dgm:pt modelId="{E5647F6B-E6D1-483D-A483-ABF611BAF163}" type="parTrans" cxnId="{15157AE7-DEDE-481A-9191-8EC1DD8552CB}">
      <dgm:prSet/>
      <dgm:spPr/>
      <dgm:t>
        <a:bodyPr/>
        <a:lstStyle/>
        <a:p>
          <a:pPr latinLnBrk="1"/>
          <a:endParaRPr lang="ko-KR" altLang="en-US"/>
        </a:p>
      </dgm:t>
    </dgm:pt>
    <dgm:pt modelId="{B69051E1-FE6E-44E6-9D89-22B28278BA20}" type="sibTrans" cxnId="{15157AE7-DEDE-481A-9191-8EC1DD8552CB}">
      <dgm:prSet/>
      <dgm:spPr>
        <a:solidFill>
          <a:schemeClr val="accent2">
            <a:lumMod val="60000"/>
            <a:lumOff val="40000"/>
          </a:schemeClr>
        </a:solidFill>
      </dgm:spPr>
      <dgm:t>
        <a:bodyPr/>
        <a:lstStyle/>
        <a:p>
          <a:pPr latinLnBrk="1"/>
          <a:endParaRPr lang="ko-KR" altLang="en-US"/>
        </a:p>
      </dgm:t>
    </dgm:pt>
    <dgm:pt modelId="{1442E32B-F788-45CF-B0F7-ECAAD9D082D0}">
      <dgm:prSet phldrT="[텍스트]"/>
      <dgm:spPr/>
      <dgm:t>
        <a:bodyPr/>
        <a:lstStyle/>
        <a:p>
          <a:pPr latinLnBrk="1"/>
          <a:r>
            <a:rPr lang="en-US" altLang="ko-KR" dirty="0"/>
            <a:t>Measurement</a:t>
          </a:r>
          <a:endParaRPr lang="ko-KR" altLang="en-US" dirty="0"/>
        </a:p>
      </dgm:t>
    </dgm:pt>
    <dgm:pt modelId="{4212A183-7D24-4874-9D18-2150097D8B6E}" type="parTrans" cxnId="{6F98E4A1-8F3A-49F6-8106-010D0D6988BE}">
      <dgm:prSet/>
      <dgm:spPr/>
      <dgm:t>
        <a:bodyPr/>
        <a:lstStyle/>
        <a:p>
          <a:pPr latinLnBrk="1"/>
          <a:endParaRPr lang="ko-KR" altLang="en-US"/>
        </a:p>
      </dgm:t>
    </dgm:pt>
    <dgm:pt modelId="{AE666BE5-1753-44BC-8326-A52F83645C31}" type="sibTrans" cxnId="{6F98E4A1-8F3A-49F6-8106-010D0D6988BE}">
      <dgm:prSet/>
      <dgm:spPr>
        <a:solidFill>
          <a:schemeClr val="tx2">
            <a:lumMod val="50000"/>
          </a:schemeClr>
        </a:solidFill>
      </dgm:spPr>
      <dgm:t>
        <a:bodyPr/>
        <a:lstStyle/>
        <a:p>
          <a:pPr latinLnBrk="1"/>
          <a:endParaRPr lang="ko-KR" altLang="en-US"/>
        </a:p>
      </dgm:t>
    </dgm:pt>
    <dgm:pt modelId="{7EDEA783-9796-4170-9F7A-2F46E53A9B88}" type="pres">
      <dgm:prSet presAssocID="{F3973103-706F-48C2-B358-426E698EEB6A}" presName="cycle" presStyleCnt="0">
        <dgm:presLayoutVars>
          <dgm:dir/>
          <dgm:resizeHandles val="exact"/>
        </dgm:presLayoutVars>
      </dgm:prSet>
      <dgm:spPr/>
    </dgm:pt>
    <dgm:pt modelId="{1802CACA-5019-4E8A-B83F-18CDF3F7FAE8}" type="pres">
      <dgm:prSet presAssocID="{4C3F05E6-6848-411B-B421-B0BAA00A28B3}" presName="node" presStyleLbl="node1" presStyleIdx="0" presStyleCnt="3">
        <dgm:presLayoutVars>
          <dgm:bulletEnabled val="1"/>
        </dgm:presLayoutVars>
      </dgm:prSet>
      <dgm:spPr/>
    </dgm:pt>
    <dgm:pt modelId="{ADFC2F8B-A1C4-4F14-9EFF-C4B020C52D06}" type="pres">
      <dgm:prSet presAssocID="{B065D108-DADE-411D-937A-286A0BA7799F}" presName="sibTrans" presStyleLbl="sibTrans2D1" presStyleIdx="0" presStyleCnt="3"/>
      <dgm:spPr/>
    </dgm:pt>
    <dgm:pt modelId="{C8ADBC66-9AA3-4763-A98E-67E8F2A7C286}" type="pres">
      <dgm:prSet presAssocID="{B065D108-DADE-411D-937A-286A0BA7799F}" presName="connectorText" presStyleLbl="sibTrans2D1" presStyleIdx="0" presStyleCnt="3"/>
      <dgm:spPr/>
    </dgm:pt>
    <dgm:pt modelId="{E4B4571E-AA80-497D-92E1-C62931D7906C}" type="pres">
      <dgm:prSet presAssocID="{032B8A30-E94A-4024-B37D-FAD4D9269E6D}" presName="node" presStyleLbl="node1" presStyleIdx="1" presStyleCnt="3">
        <dgm:presLayoutVars>
          <dgm:bulletEnabled val="1"/>
        </dgm:presLayoutVars>
      </dgm:prSet>
      <dgm:spPr/>
    </dgm:pt>
    <dgm:pt modelId="{C6605B57-4039-401C-9FCF-B0464C7298A0}" type="pres">
      <dgm:prSet presAssocID="{B69051E1-FE6E-44E6-9D89-22B28278BA20}" presName="sibTrans" presStyleLbl="sibTrans2D1" presStyleIdx="1" presStyleCnt="3"/>
      <dgm:spPr/>
    </dgm:pt>
    <dgm:pt modelId="{03F0AF59-54FD-44FD-9151-357ADDA3D857}" type="pres">
      <dgm:prSet presAssocID="{B69051E1-FE6E-44E6-9D89-22B28278BA20}" presName="connectorText" presStyleLbl="sibTrans2D1" presStyleIdx="1" presStyleCnt="3"/>
      <dgm:spPr/>
    </dgm:pt>
    <dgm:pt modelId="{28A9FDA0-498B-45B0-A0BE-F3804CE74171}" type="pres">
      <dgm:prSet presAssocID="{1442E32B-F788-45CF-B0F7-ECAAD9D082D0}" presName="node" presStyleLbl="node1" presStyleIdx="2" presStyleCnt="3">
        <dgm:presLayoutVars>
          <dgm:bulletEnabled val="1"/>
        </dgm:presLayoutVars>
      </dgm:prSet>
      <dgm:spPr/>
    </dgm:pt>
    <dgm:pt modelId="{A5954FD9-6C88-4B55-90DA-3AA93A95CF97}" type="pres">
      <dgm:prSet presAssocID="{AE666BE5-1753-44BC-8326-A52F83645C31}" presName="sibTrans" presStyleLbl="sibTrans2D1" presStyleIdx="2" presStyleCnt="3"/>
      <dgm:spPr/>
    </dgm:pt>
    <dgm:pt modelId="{BDCB5C65-92E6-4687-B207-F91EDFC97AF7}" type="pres">
      <dgm:prSet presAssocID="{AE666BE5-1753-44BC-8326-A52F83645C31}" presName="connectorText" presStyleLbl="sibTrans2D1" presStyleIdx="2" presStyleCnt="3"/>
      <dgm:spPr/>
    </dgm:pt>
  </dgm:ptLst>
  <dgm:cxnLst>
    <dgm:cxn modelId="{3B5D7C20-DD58-403E-8FC1-E849BF6EEF12}" type="presOf" srcId="{B065D108-DADE-411D-937A-286A0BA7799F}" destId="{C8ADBC66-9AA3-4763-A98E-67E8F2A7C286}" srcOrd="1" destOrd="0" presId="urn:microsoft.com/office/officeart/2005/8/layout/cycle2"/>
    <dgm:cxn modelId="{C8FB4062-C9D7-4313-942B-E1F2A4A3B192}" type="presOf" srcId="{032B8A30-E94A-4024-B37D-FAD4D9269E6D}" destId="{E4B4571E-AA80-497D-92E1-C62931D7906C}" srcOrd="0" destOrd="0" presId="urn:microsoft.com/office/officeart/2005/8/layout/cycle2"/>
    <dgm:cxn modelId="{EDC8A464-6FCB-4C16-B133-6B0FDC8B93C5}" type="presOf" srcId="{1442E32B-F788-45CF-B0F7-ECAAD9D082D0}" destId="{28A9FDA0-498B-45B0-A0BE-F3804CE74171}" srcOrd="0" destOrd="0" presId="urn:microsoft.com/office/officeart/2005/8/layout/cycle2"/>
    <dgm:cxn modelId="{40C7E667-0E3D-49A7-9FA2-264FC03E196F}" type="presOf" srcId="{B065D108-DADE-411D-937A-286A0BA7799F}" destId="{ADFC2F8B-A1C4-4F14-9EFF-C4B020C52D06}" srcOrd="0" destOrd="0" presId="urn:microsoft.com/office/officeart/2005/8/layout/cycle2"/>
    <dgm:cxn modelId="{46EC568B-18F2-43F5-9C36-F1574D057E1C}" type="presOf" srcId="{AE666BE5-1753-44BC-8326-A52F83645C31}" destId="{BDCB5C65-92E6-4687-B207-F91EDFC97AF7}" srcOrd="1" destOrd="0" presId="urn:microsoft.com/office/officeart/2005/8/layout/cycle2"/>
    <dgm:cxn modelId="{C050508C-4018-4A16-B64B-CD674D6B4B01}" type="presOf" srcId="{B69051E1-FE6E-44E6-9D89-22B28278BA20}" destId="{03F0AF59-54FD-44FD-9151-357ADDA3D857}" srcOrd="1" destOrd="0" presId="urn:microsoft.com/office/officeart/2005/8/layout/cycle2"/>
    <dgm:cxn modelId="{7BA9CD92-0BBA-4BB7-967C-9CE8399702A8}" srcId="{F3973103-706F-48C2-B358-426E698EEB6A}" destId="{4C3F05E6-6848-411B-B421-B0BAA00A28B3}" srcOrd="0" destOrd="0" parTransId="{343AB07A-55A5-4AC0-8C12-5CD9AB71C6C5}" sibTransId="{B065D108-DADE-411D-937A-286A0BA7799F}"/>
    <dgm:cxn modelId="{F0D0A19E-0FA9-46F1-83BC-C66CD59CC753}" type="presOf" srcId="{AE666BE5-1753-44BC-8326-A52F83645C31}" destId="{A5954FD9-6C88-4B55-90DA-3AA93A95CF97}" srcOrd="0" destOrd="0" presId="urn:microsoft.com/office/officeart/2005/8/layout/cycle2"/>
    <dgm:cxn modelId="{D81EE29E-A953-46F1-9695-2AEB4668B8CE}" type="presOf" srcId="{F3973103-706F-48C2-B358-426E698EEB6A}" destId="{7EDEA783-9796-4170-9F7A-2F46E53A9B88}" srcOrd="0" destOrd="0" presId="urn:microsoft.com/office/officeart/2005/8/layout/cycle2"/>
    <dgm:cxn modelId="{6F98E4A1-8F3A-49F6-8106-010D0D6988BE}" srcId="{F3973103-706F-48C2-B358-426E698EEB6A}" destId="{1442E32B-F788-45CF-B0F7-ECAAD9D082D0}" srcOrd="2" destOrd="0" parTransId="{4212A183-7D24-4874-9D18-2150097D8B6E}" sibTransId="{AE666BE5-1753-44BC-8326-A52F83645C31}"/>
    <dgm:cxn modelId="{13EC7BB3-46FD-4277-A8CF-E50CF79F60B9}" type="presOf" srcId="{B69051E1-FE6E-44E6-9D89-22B28278BA20}" destId="{C6605B57-4039-401C-9FCF-B0464C7298A0}" srcOrd="0" destOrd="0" presId="urn:microsoft.com/office/officeart/2005/8/layout/cycle2"/>
    <dgm:cxn modelId="{15157AE7-DEDE-481A-9191-8EC1DD8552CB}" srcId="{F3973103-706F-48C2-B358-426E698EEB6A}" destId="{032B8A30-E94A-4024-B37D-FAD4D9269E6D}" srcOrd="1" destOrd="0" parTransId="{E5647F6B-E6D1-483D-A483-ABF611BAF163}" sibTransId="{B69051E1-FE6E-44E6-9D89-22B28278BA20}"/>
    <dgm:cxn modelId="{9E7577F4-E9FC-4349-B650-751308CB6FF0}" type="presOf" srcId="{4C3F05E6-6848-411B-B421-B0BAA00A28B3}" destId="{1802CACA-5019-4E8A-B83F-18CDF3F7FAE8}" srcOrd="0" destOrd="0" presId="urn:microsoft.com/office/officeart/2005/8/layout/cycle2"/>
    <dgm:cxn modelId="{C9126E23-E137-40C0-ABAC-B7248064C6EB}" type="presParOf" srcId="{7EDEA783-9796-4170-9F7A-2F46E53A9B88}" destId="{1802CACA-5019-4E8A-B83F-18CDF3F7FAE8}" srcOrd="0" destOrd="0" presId="urn:microsoft.com/office/officeart/2005/8/layout/cycle2"/>
    <dgm:cxn modelId="{24BCA3E8-4F84-45C2-808B-AE675652359E}" type="presParOf" srcId="{7EDEA783-9796-4170-9F7A-2F46E53A9B88}" destId="{ADFC2F8B-A1C4-4F14-9EFF-C4B020C52D06}" srcOrd="1" destOrd="0" presId="urn:microsoft.com/office/officeart/2005/8/layout/cycle2"/>
    <dgm:cxn modelId="{26FA1A00-4FE0-4D67-A9D0-9DB82B1B8D1D}" type="presParOf" srcId="{ADFC2F8B-A1C4-4F14-9EFF-C4B020C52D06}" destId="{C8ADBC66-9AA3-4763-A98E-67E8F2A7C286}" srcOrd="0" destOrd="0" presId="urn:microsoft.com/office/officeart/2005/8/layout/cycle2"/>
    <dgm:cxn modelId="{11E7338F-EFEC-4587-8016-DCA63C8DA892}" type="presParOf" srcId="{7EDEA783-9796-4170-9F7A-2F46E53A9B88}" destId="{E4B4571E-AA80-497D-92E1-C62931D7906C}" srcOrd="2" destOrd="0" presId="urn:microsoft.com/office/officeart/2005/8/layout/cycle2"/>
    <dgm:cxn modelId="{A2C57825-0C4C-4EB3-9162-9DE2FFF41A70}" type="presParOf" srcId="{7EDEA783-9796-4170-9F7A-2F46E53A9B88}" destId="{C6605B57-4039-401C-9FCF-B0464C7298A0}" srcOrd="3" destOrd="0" presId="urn:microsoft.com/office/officeart/2005/8/layout/cycle2"/>
    <dgm:cxn modelId="{2237FB01-5D0E-4ACC-8397-BF84EC44FE5B}" type="presParOf" srcId="{C6605B57-4039-401C-9FCF-B0464C7298A0}" destId="{03F0AF59-54FD-44FD-9151-357ADDA3D857}" srcOrd="0" destOrd="0" presId="urn:microsoft.com/office/officeart/2005/8/layout/cycle2"/>
    <dgm:cxn modelId="{0866EE0E-CB60-4B33-8CD4-6AED70E56CDF}" type="presParOf" srcId="{7EDEA783-9796-4170-9F7A-2F46E53A9B88}" destId="{28A9FDA0-498B-45B0-A0BE-F3804CE74171}" srcOrd="4" destOrd="0" presId="urn:microsoft.com/office/officeart/2005/8/layout/cycle2"/>
    <dgm:cxn modelId="{BB8694FE-822A-460E-B59B-01E0CD10B5F4}" type="presParOf" srcId="{7EDEA783-9796-4170-9F7A-2F46E53A9B88}" destId="{A5954FD9-6C88-4B55-90DA-3AA93A95CF97}" srcOrd="5" destOrd="0" presId="urn:microsoft.com/office/officeart/2005/8/layout/cycle2"/>
    <dgm:cxn modelId="{2E898074-781A-45A6-93D6-02E0C3332151}" type="presParOf" srcId="{A5954FD9-6C88-4B55-90DA-3AA93A95CF97}" destId="{BDCB5C65-92E6-4687-B207-F91EDFC97AF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2CACA-5019-4E8A-B83F-18CDF3F7FAE8}">
      <dsp:nvSpPr>
        <dsp:cNvPr id="0" name=""/>
        <dsp:cNvSpPr/>
      </dsp:nvSpPr>
      <dsp:spPr>
        <a:xfrm>
          <a:off x="1806910" y="287"/>
          <a:ext cx="1884771" cy="188477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latinLnBrk="1">
            <a:lnSpc>
              <a:spcPct val="90000"/>
            </a:lnSpc>
            <a:spcBef>
              <a:spcPct val="0"/>
            </a:spcBef>
            <a:spcAft>
              <a:spcPct val="35000"/>
            </a:spcAft>
            <a:buNone/>
          </a:pPr>
          <a:r>
            <a:rPr lang="en-US" altLang="ko-KR" sz="1800" kern="1200" dirty="0"/>
            <a:t>State Preparation</a:t>
          </a:r>
          <a:endParaRPr lang="ko-KR" altLang="en-US" sz="1800" kern="1200" dirty="0"/>
        </a:p>
      </dsp:txBody>
      <dsp:txXfrm>
        <a:off x="2082928" y="276305"/>
        <a:ext cx="1332735" cy="1332735"/>
      </dsp:txXfrm>
    </dsp:sp>
    <dsp:sp modelId="{ADFC2F8B-A1C4-4F14-9EFF-C4B020C52D06}">
      <dsp:nvSpPr>
        <dsp:cNvPr id="0" name=""/>
        <dsp:cNvSpPr/>
      </dsp:nvSpPr>
      <dsp:spPr>
        <a:xfrm rot="3600000">
          <a:off x="3199218" y="1837808"/>
          <a:ext cx="501025" cy="636110"/>
        </a:xfrm>
        <a:prstGeom prst="rightArrow">
          <a:avLst>
            <a:gd name="adj1" fmla="val 60000"/>
            <a:gd name="adj2" fmla="val 5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latinLnBrk="1">
            <a:lnSpc>
              <a:spcPct val="90000"/>
            </a:lnSpc>
            <a:spcBef>
              <a:spcPct val="0"/>
            </a:spcBef>
            <a:spcAft>
              <a:spcPct val="35000"/>
            </a:spcAft>
            <a:buNone/>
          </a:pPr>
          <a:endParaRPr lang="ko-KR" altLang="en-US" sz="1400" kern="1200"/>
        </a:p>
      </dsp:txBody>
      <dsp:txXfrm>
        <a:off x="3236795" y="1899945"/>
        <a:ext cx="350718" cy="381666"/>
      </dsp:txXfrm>
    </dsp:sp>
    <dsp:sp modelId="{E4B4571E-AA80-497D-92E1-C62931D7906C}">
      <dsp:nvSpPr>
        <dsp:cNvPr id="0" name=""/>
        <dsp:cNvSpPr/>
      </dsp:nvSpPr>
      <dsp:spPr>
        <a:xfrm>
          <a:off x="3221962" y="2451229"/>
          <a:ext cx="1884771" cy="188477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Evolution</a:t>
          </a:r>
          <a:endParaRPr lang="ko-KR" altLang="en-US" sz="1700" kern="1200" dirty="0"/>
        </a:p>
      </dsp:txBody>
      <dsp:txXfrm>
        <a:off x="3497980" y="2727247"/>
        <a:ext cx="1332735" cy="1332735"/>
      </dsp:txXfrm>
    </dsp:sp>
    <dsp:sp modelId="{C6605B57-4039-401C-9FCF-B0464C7298A0}">
      <dsp:nvSpPr>
        <dsp:cNvPr id="0" name=""/>
        <dsp:cNvSpPr/>
      </dsp:nvSpPr>
      <dsp:spPr>
        <a:xfrm rot="10800000">
          <a:off x="2512962" y="3075559"/>
          <a:ext cx="501025" cy="636110"/>
        </a:xfrm>
        <a:prstGeom prst="rightArrow">
          <a:avLst>
            <a:gd name="adj1" fmla="val 60000"/>
            <a:gd name="adj2" fmla="val 5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latinLnBrk="1">
            <a:lnSpc>
              <a:spcPct val="90000"/>
            </a:lnSpc>
            <a:spcBef>
              <a:spcPct val="0"/>
            </a:spcBef>
            <a:spcAft>
              <a:spcPct val="35000"/>
            </a:spcAft>
            <a:buNone/>
          </a:pPr>
          <a:endParaRPr lang="ko-KR" altLang="en-US" sz="1400" kern="1200"/>
        </a:p>
      </dsp:txBody>
      <dsp:txXfrm rot="10800000">
        <a:off x="2663269" y="3202781"/>
        <a:ext cx="350718" cy="381666"/>
      </dsp:txXfrm>
    </dsp:sp>
    <dsp:sp modelId="{28A9FDA0-498B-45B0-A0BE-F3804CE74171}">
      <dsp:nvSpPr>
        <dsp:cNvPr id="0" name=""/>
        <dsp:cNvSpPr/>
      </dsp:nvSpPr>
      <dsp:spPr>
        <a:xfrm>
          <a:off x="391858" y="2451229"/>
          <a:ext cx="1884771" cy="188477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latinLnBrk="1">
            <a:lnSpc>
              <a:spcPct val="90000"/>
            </a:lnSpc>
            <a:spcBef>
              <a:spcPct val="0"/>
            </a:spcBef>
            <a:spcAft>
              <a:spcPct val="35000"/>
            </a:spcAft>
            <a:buNone/>
          </a:pPr>
          <a:r>
            <a:rPr lang="en-US" altLang="ko-KR" sz="1700" kern="1200" dirty="0"/>
            <a:t>Measurement</a:t>
          </a:r>
          <a:endParaRPr lang="ko-KR" altLang="en-US" sz="1700" kern="1200" dirty="0"/>
        </a:p>
      </dsp:txBody>
      <dsp:txXfrm>
        <a:off x="667876" y="2727247"/>
        <a:ext cx="1332735" cy="1332735"/>
      </dsp:txXfrm>
    </dsp:sp>
    <dsp:sp modelId="{A5954FD9-6C88-4B55-90DA-3AA93A95CF97}">
      <dsp:nvSpPr>
        <dsp:cNvPr id="0" name=""/>
        <dsp:cNvSpPr/>
      </dsp:nvSpPr>
      <dsp:spPr>
        <a:xfrm rot="18000000">
          <a:off x="1784167" y="1862369"/>
          <a:ext cx="501025" cy="636110"/>
        </a:xfrm>
        <a:prstGeom prst="rightArrow">
          <a:avLst>
            <a:gd name="adj1" fmla="val 60000"/>
            <a:gd name="adj2" fmla="val 50000"/>
          </a:avLst>
        </a:prstGeom>
        <a:solidFill>
          <a:schemeClr val="tx2">
            <a:lumMod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latinLnBrk="1">
            <a:lnSpc>
              <a:spcPct val="90000"/>
            </a:lnSpc>
            <a:spcBef>
              <a:spcPct val="0"/>
            </a:spcBef>
            <a:spcAft>
              <a:spcPct val="35000"/>
            </a:spcAft>
            <a:buNone/>
          </a:pPr>
          <a:endParaRPr lang="ko-KR" altLang="en-US" sz="1400" kern="1200"/>
        </a:p>
      </dsp:txBody>
      <dsp:txXfrm>
        <a:off x="1821744" y="2054676"/>
        <a:ext cx="350718" cy="38166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BAA2C-9C78-4E8E-935B-FEEFC6120575}" type="datetimeFigureOut">
              <a:rPr lang="ko-KR" altLang="en-US" smtClean="0"/>
              <a:t>2023. 4. 8.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36EC2-D831-4106-8169-9DECF8C939A5}" type="slidenum">
              <a:rPr lang="ko-KR" altLang="en-US" smtClean="0"/>
              <a:t>‹#›</a:t>
            </a:fld>
            <a:endParaRPr lang="ko-KR" altLang="en-US"/>
          </a:p>
        </p:txBody>
      </p:sp>
    </p:spTree>
    <p:extLst>
      <p:ext uri="{BB962C8B-B14F-4D97-AF65-F5344CB8AC3E}">
        <p14:creationId xmlns:p14="http://schemas.microsoft.com/office/powerpoint/2010/main" val="417835303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기계학습은 </a:t>
            </a:r>
          </a:p>
        </p:txBody>
      </p:sp>
      <p:sp>
        <p:nvSpPr>
          <p:cNvPr id="4" name="슬라이드 번호 개체 틀 3"/>
          <p:cNvSpPr>
            <a:spLocks noGrp="1"/>
          </p:cNvSpPr>
          <p:nvPr>
            <p:ph type="sldNum" sz="quarter" idx="5"/>
          </p:nvPr>
        </p:nvSpPr>
        <p:spPr/>
        <p:txBody>
          <a:bodyPr/>
          <a:lstStyle/>
          <a:p>
            <a:fld id="{4AD36EC2-D831-4106-8169-9DECF8C939A5}" type="slidenum">
              <a:rPr lang="ko-KR" altLang="en-US" smtClean="0"/>
              <a:t>2</a:t>
            </a:fld>
            <a:endParaRPr lang="ko-KR" altLang="en-US"/>
          </a:p>
        </p:txBody>
      </p:sp>
    </p:spTree>
    <p:extLst>
      <p:ext uri="{BB962C8B-B14F-4D97-AF65-F5344CB8AC3E}">
        <p14:creationId xmlns:p14="http://schemas.microsoft.com/office/powerpoint/2010/main" val="3949960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no foot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083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83497" cy="1072896"/>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92609" y="1658112"/>
            <a:ext cx="11607025"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pic>
        <p:nvPicPr>
          <p:cNvPr id="8" name="Picture 7">
            <a:extLst>
              <a:ext uri="{FF2B5EF4-FFF2-40B4-BE49-F238E27FC236}">
                <a16:creationId xmlns:a16="http://schemas.microsoft.com/office/drawing/2014/main" id="{809ECAC6-FC3D-7F41-B259-F7EC92E2368A}"/>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743305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92608" y="1658112"/>
            <a:ext cx="2450592"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1658112"/>
            <a:ext cx="8534400"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pic>
        <p:nvPicPr>
          <p:cNvPr id="10" name="Picture 9">
            <a:extLst>
              <a:ext uri="{FF2B5EF4-FFF2-40B4-BE49-F238E27FC236}">
                <a16:creationId xmlns:a16="http://schemas.microsoft.com/office/drawing/2014/main" id="{0957E866-D743-DE4B-A3EE-5E6528195D70}"/>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1349116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92608" y="1658112"/>
            <a:ext cx="2450592"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6388608" y="1658112"/>
            <a:ext cx="5522976" cy="4372864"/>
          </a:xfrm>
        </p:spPr>
        <p:txBody>
          <a:bodyPr/>
          <a:lstStyle>
            <a:lvl1pPr>
              <a:defRPr sz="1867"/>
            </a:lvl1pPr>
          </a:lstStyle>
          <a:p>
            <a:pPr lvl="0"/>
            <a:r>
              <a:rPr lang="ko-KR" altLang="en-US"/>
              <a:t>마스터 텍스트 스타일 편집</a:t>
            </a:r>
          </a:p>
        </p:txBody>
      </p:sp>
      <p:pic>
        <p:nvPicPr>
          <p:cNvPr id="9" name="Picture 8">
            <a:extLst>
              <a:ext uri="{FF2B5EF4-FFF2-40B4-BE49-F238E27FC236}">
                <a16:creationId xmlns:a16="http://schemas.microsoft.com/office/drawing/2014/main" id="{C6CF7396-631B-3640-8F42-ED6FE4955FE9}"/>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2541918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p>
            <a:r>
              <a:rPr lang="en-US" dirty="0"/>
              <a:t>Title + 4 columns (¼)</a:t>
            </a:r>
          </a:p>
        </p:txBody>
      </p:sp>
      <p:sp>
        <p:nvSpPr>
          <p:cNvPr id="6" name="Text Placeholder 1"/>
          <p:cNvSpPr>
            <a:spLocks noGrp="1"/>
          </p:cNvSpPr>
          <p:nvPr>
            <p:ph type="body" sz="quarter" idx="12"/>
          </p:nvPr>
        </p:nvSpPr>
        <p:spPr>
          <a:xfrm>
            <a:off x="292608" y="1658112"/>
            <a:ext cx="2450592"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1658112"/>
            <a:ext cx="2450592" cy="4336288"/>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1658112"/>
            <a:ext cx="2450592" cy="4336288"/>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pic>
        <p:nvPicPr>
          <p:cNvPr id="13" name="Picture 12">
            <a:extLst>
              <a:ext uri="{FF2B5EF4-FFF2-40B4-BE49-F238E27FC236}">
                <a16:creationId xmlns:a16="http://schemas.microsoft.com/office/drawing/2014/main" id="{E3A2FD53-02F5-0043-9377-EABE2CAFF03B}"/>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3660770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7" y="268224"/>
            <a:ext cx="9168385" cy="1072896"/>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92608" y="2572512"/>
            <a:ext cx="2450592" cy="3179864"/>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8" name="Text Placeholder 2"/>
          <p:cNvSpPr>
            <a:spLocks noGrp="1"/>
          </p:cNvSpPr>
          <p:nvPr>
            <p:ph type="body" sz="quarter" idx="13" hasCustomPrompt="1"/>
          </p:nvPr>
        </p:nvSpPr>
        <p:spPr>
          <a:xfrm>
            <a:off x="3334512" y="2573868"/>
            <a:ext cx="2450592" cy="3179865"/>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2572512"/>
            <a:ext cx="2450592" cy="3179867"/>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2573865"/>
            <a:ext cx="2450592" cy="3179867"/>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304888" y="1718734"/>
            <a:ext cx="1017728" cy="614287"/>
          </a:xfrm>
        </p:spPr>
        <p:txBody>
          <a:bodyPr/>
          <a:lstStyle>
            <a:lvl1pPr>
              <a:defRPr sz="3733"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3352888" y="1737346"/>
            <a:ext cx="1017728" cy="614287"/>
          </a:xfrm>
        </p:spPr>
        <p:txBody>
          <a:bodyPr/>
          <a:lstStyle>
            <a:lvl1pPr>
              <a:defRPr sz="3733"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6400888" y="1737345"/>
            <a:ext cx="1017728" cy="614287"/>
          </a:xfrm>
        </p:spPr>
        <p:txBody>
          <a:bodyPr/>
          <a:lstStyle>
            <a:lvl1pPr>
              <a:defRPr sz="3733"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9448800" y="1714555"/>
            <a:ext cx="1017728" cy="614287"/>
          </a:xfrm>
        </p:spPr>
        <p:txBody>
          <a:bodyPr/>
          <a:lstStyle>
            <a:lvl1pPr>
              <a:defRPr sz="3733" b="1">
                <a:solidFill>
                  <a:schemeClr val="accent2"/>
                </a:solidFill>
              </a:defRPr>
            </a:lvl1pPr>
          </a:lstStyle>
          <a:p>
            <a:pPr lvl="0"/>
            <a:r>
              <a:rPr lang="en-US" dirty="0"/>
              <a:t>4.</a:t>
            </a:r>
          </a:p>
        </p:txBody>
      </p:sp>
      <p:pic>
        <p:nvPicPr>
          <p:cNvPr id="15" name="Picture 14">
            <a:extLst>
              <a:ext uri="{FF2B5EF4-FFF2-40B4-BE49-F238E27FC236}">
                <a16:creationId xmlns:a16="http://schemas.microsoft.com/office/drawing/2014/main" id="{E8825B79-2A47-8A4A-8D22-03B1609F1540}"/>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4091794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+ 1 column + full bleed image </a:t>
            </a:r>
          </a:p>
        </p:txBody>
      </p:sp>
      <p:sp>
        <p:nvSpPr>
          <p:cNvPr id="8" name="Text Placeholder"/>
          <p:cNvSpPr>
            <a:spLocks noGrp="1"/>
          </p:cNvSpPr>
          <p:nvPr>
            <p:ph type="body" sz="quarter" idx="13"/>
          </p:nvPr>
        </p:nvSpPr>
        <p:spPr>
          <a:xfrm>
            <a:off x="292608" y="1658112"/>
            <a:ext cx="5498592"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ko-KR" altLang="en-US"/>
              <a:t>그림을 추가하려면 아이콘을 클릭하십시오</a:t>
            </a:r>
            <a:endParaRPr lang="en-US" dirty="0"/>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pic>
        <p:nvPicPr>
          <p:cNvPr id="9" name="Picture 8">
            <a:extLst>
              <a:ext uri="{FF2B5EF4-FFF2-40B4-BE49-F238E27FC236}">
                <a16:creationId xmlns:a16="http://schemas.microsoft.com/office/drawing/2014/main" id="{A9AC94D8-ECC6-2946-9DA1-0E11B5EC2BDB}"/>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1895490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+ 2 column + full bleed image </a:t>
            </a:r>
          </a:p>
        </p:txBody>
      </p:sp>
      <p:sp>
        <p:nvSpPr>
          <p:cNvPr id="8" name="Text Placeholder"/>
          <p:cNvSpPr>
            <a:spLocks noGrp="1"/>
          </p:cNvSpPr>
          <p:nvPr>
            <p:ph type="body" sz="quarter" idx="13"/>
          </p:nvPr>
        </p:nvSpPr>
        <p:spPr>
          <a:xfrm>
            <a:off x="292608" y="1658112"/>
            <a:ext cx="2450592"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ko-KR" altLang="en-US"/>
              <a:t>그림을 추가하려면 아이콘을 클릭하십시오</a:t>
            </a:r>
            <a:endParaRPr lang="en-US" dirty="0"/>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3340609" y="1658112"/>
            <a:ext cx="2450591" cy="4340352"/>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pic>
        <p:nvPicPr>
          <p:cNvPr id="9" name="Picture 8">
            <a:extLst>
              <a:ext uri="{FF2B5EF4-FFF2-40B4-BE49-F238E27FC236}">
                <a16:creationId xmlns:a16="http://schemas.microsoft.com/office/drawing/2014/main" id="{5A4F764B-1ED9-5D46-A500-2ADC50C24F57}"/>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2705653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268225"/>
            <a:ext cx="8534400" cy="5742516"/>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92608" y="268224"/>
            <a:ext cx="2438400" cy="3160776"/>
          </a:xfrm>
        </p:spPr>
        <p:txBody>
          <a:bodyPr/>
          <a:lstStyle>
            <a:lvl2pPr marL="0" indent="0">
              <a:buNone/>
              <a:defRPr/>
            </a:lvl2pPr>
          </a:lstStyle>
          <a:p>
            <a:pPr lvl="0"/>
            <a:r>
              <a:rPr lang="en-US" dirty="0"/>
              <a:t>Small title, image or content on right  </a:t>
            </a:r>
          </a:p>
        </p:txBody>
      </p:sp>
    </p:spTree>
    <p:extLst>
      <p:ext uri="{BB962C8B-B14F-4D97-AF65-F5344CB8AC3E}">
        <p14:creationId xmlns:p14="http://schemas.microsoft.com/office/powerpoint/2010/main" val="3854108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panel title + 4 column">
    <p:bg>
      <p:bgPr>
        <a:solidFill>
          <a:schemeClr val="tx1"/>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3072714" y="0"/>
            <a:ext cx="9119287" cy="6858000"/>
          </a:xfrm>
          <a:prstGeom prst="rect">
            <a:avLst/>
          </a:prstGeom>
          <a:solidFill>
            <a:schemeClr val="tx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ltLang="ko-KR"/>
              <a:t>Int2PQC</a:t>
            </a:r>
            <a:endParaRPr lang="ko-KR" altLang="en-US"/>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96D87542-2DE1-4330-93DC-D6A2BFC46A63}" type="slidenum">
              <a:rPr lang="ko-KR" altLang="en-US" smtClean="0"/>
              <a:t>‹#›</a:t>
            </a:fld>
            <a:endParaRPr lang="ko-KR" altLang="en-US"/>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6388609" y="1658112"/>
            <a:ext cx="2444497" cy="4260088"/>
          </a:xfrm>
        </p:spPr>
        <p:txBody>
          <a:bodyPr/>
          <a:lstStyle>
            <a:lvl1pPr>
              <a:lnSpc>
                <a:spcPct val="130000"/>
              </a:lnSpc>
              <a:defRPr sz="1467"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9448801" y="1658113"/>
            <a:ext cx="2444497" cy="4243748"/>
          </a:xfrm>
        </p:spPr>
        <p:txBody>
          <a:bodyPr/>
          <a:lstStyle>
            <a:lvl1pPr>
              <a:lnSpc>
                <a:spcPct val="110000"/>
              </a:lnSpc>
              <a:defRPr lang="en-US" sz="1867"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92609" y="231648"/>
            <a:ext cx="2523743" cy="1121664"/>
          </a:xfrm>
        </p:spPr>
        <p:txBody>
          <a:bodyPr/>
          <a:lstStyle>
            <a:lvl1pPr>
              <a:defRPr sz="2667"/>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92608" y="1658112"/>
            <a:ext cx="2450592" cy="1770888"/>
          </a:xfrm>
        </p:spPr>
        <p:txBody>
          <a:bodyPr/>
          <a:lstStyle>
            <a:lvl2pPr marL="0" indent="0">
              <a:buNone/>
              <a:defRPr/>
            </a:lvl2pPr>
          </a:lstStyle>
          <a:p>
            <a:pPr lvl="0"/>
            <a:r>
              <a:rPr lang="ko-KR" altLang="en-US"/>
              <a:t>마스터 텍스트 스타일 편집</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3340608" y="1658112"/>
            <a:ext cx="2438400"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16010268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Left panel title + 4 column">
    <p:bg>
      <p:bgPr>
        <a:solidFill>
          <a:schemeClr val="accent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3072714" y="0"/>
            <a:ext cx="9119287" cy="6858000"/>
          </a:xfrm>
          <a:prstGeom prst="rect">
            <a:avLst/>
          </a:prstGeom>
          <a:solidFill>
            <a:schemeClr val="tx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ltLang="ko-KR"/>
              <a:t>Int2PQC</a:t>
            </a:r>
            <a:endParaRPr lang="ko-KR" altLang="en-US"/>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96D87542-2DE1-4330-93DC-D6A2BFC46A63}" type="slidenum">
              <a:rPr lang="ko-KR" altLang="en-US" smtClean="0"/>
              <a:t>‹#›</a:t>
            </a:fld>
            <a:endParaRPr lang="ko-KR" altLang="en-US"/>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6388609" y="1658112"/>
            <a:ext cx="2444497" cy="4260088"/>
          </a:xfrm>
        </p:spPr>
        <p:txBody>
          <a:bodyPr/>
          <a:lstStyle>
            <a:lvl1pPr>
              <a:lnSpc>
                <a:spcPct val="130000"/>
              </a:lnSpc>
              <a:defRPr sz="1467"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9448801" y="1658113"/>
            <a:ext cx="2444497" cy="4243748"/>
          </a:xfrm>
        </p:spPr>
        <p:txBody>
          <a:bodyPr/>
          <a:lstStyle>
            <a:lvl1pPr>
              <a:lnSpc>
                <a:spcPct val="110000"/>
              </a:lnSpc>
              <a:defRPr lang="en-US" sz="1867"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92609" y="231648"/>
            <a:ext cx="2523743" cy="1121664"/>
          </a:xfrm>
        </p:spPr>
        <p:txBody>
          <a:bodyPr/>
          <a:lstStyle>
            <a:lvl1pPr>
              <a:defRPr sz="2667">
                <a:solidFill>
                  <a:schemeClr val="tx2"/>
                </a:solidFill>
              </a:defRPr>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92608" y="1658112"/>
            <a:ext cx="2450592" cy="1770888"/>
          </a:xfrm>
        </p:spPr>
        <p:txBody>
          <a:bodyPr/>
          <a:lstStyle>
            <a:lvl1pPr>
              <a:defRPr>
                <a:solidFill>
                  <a:schemeClr val="tx2"/>
                </a:solidFill>
              </a:defRPr>
            </a:lvl1pPr>
            <a:lvl2pPr marL="0" indent="0">
              <a:buNone/>
              <a:defRPr/>
            </a:lvl2pPr>
          </a:lstStyle>
          <a:p>
            <a:pPr lvl="0"/>
            <a:r>
              <a:rPr lang="ko-KR" altLang="en-US"/>
              <a:t>마스터 텍스트 스타일 편집</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3340608" y="1658112"/>
            <a:ext cx="2438400"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1803410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footer)">
    <p:bg>
      <p:bgPr>
        <a:solidFill>
          <a:schemeClr val="tx2"/>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pic>
        <p:nvPicPr>
          <p:cNvPr id="7" name="Picture 6">
            <a:extLst>
              <a:ext uri="{FF2B5EF4-FFF2-40B4-BE49-F238E27FC236}">
                <a16:creationId xmlns:a16="http://schemas.microsoft.com/office/drawing/2014/main" id="{E82BF976-23CB-E744-9477-5B286402FC37}"/>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3007126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eft panel title + image">
    <p:bg>
      <p:bgPr>
        <a:solidFill>
          <a:schemeClr val="tx1"/>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p:nvSpPr>
        <p:spPr>
          <a:xfrm>
            <a:off x="3072714" y="0"/>
            <a:ext cx="9119287"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p:nvPicPr>
        <p:blipFill>
          <a:blip r:embed="rId2"/>
          <a:stretch>
            <a:fillRect/>
          </a:stretch>
        </p:blipFill>
        <p:spPr>
          <a:xfrm>
            <a:off x="10065885" y="0"/>
            <a:ext cx="2126115" cy="816864"/>
          </a:xfrm>
          <a:prstGeom prst="rect">
            <a:avLst/>
          </a:prstGeom>
        </p:spPr>
      </p:pic>
      <p:sp>
        <p:nvSpPr>
          <p:cNvPr id="9" name="Picture Placeholder"/>
          <p:cNvSpPr>
            <a:spLocks noGrp="1"/>
          </p:cNvSpPr>
          <p:nvPr>
            <p:ph type="pic" sz="quarter" idx="14"/>
          </p:nvPr>
        </p:nvSpPr>
        <p:spPr>
          <a:xfrm>
            <a:off x="3048000" y="0"/>
            <a:ext cx="9144000" cy="6864096"/>
          </a:xfrm>
          <a:solidFill>
            <a:schemeClr val="tx2"/>
          </a:solidFill>
        </p:spPr>
        <p:txBody>
          <a:bodyPr lIns="91440" tIns="91440" rIns="91440" bIns="91440"/>
          <a:lstStyle/>
          <a:p>
            <a:r>
              <a:rPr lang="ko-KR" altLang="en-US"/>
              <a:t>그림을 추가하려면 아이콘을 클릭하십시오</a:t>
            </a:r>
            <a:endParaRPr lang="en-US" dirty="0"/>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93039" y="5770117"/>
            <a:ext cx="2487495" cy="222251"/>
          </a:xfrm>
        </p:spPr>
        <p:txBody>
          <a:bodyPr/>
          <a:lstStyle>
            <a:lvl1pPr>
              <a:defRPr lang="en-US" sz="1333"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92609" y="231648"/>
            <a:ext cx="2523743" cy="1121664"/>
          </a:xfrm>
        </p:spPr>
        <p:txBody>
          <a:bodyPr/>
          <a:lstStyle>
            <a:lvl1pPr>
              <a:defRPr sz="2667"/>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92609" y="1658112"/>
            <a:ext cx="2450592" cy="1770888"/>
          </a:xfrm>
        </p:spPr>
        <p:txBody>
          <a:bodyPr/>
          <a:lstStyle/>
          <a:p>
            <a:pPr lvl="0"/>
            <a:r>
              <a:rPr lang="ko-KR" altLang="en-US"/>
              <a:t>마스터 텍스트 스타일 편집</a:t>
            </a:r>
          </a:p>
        </p:txBody>
      </p:sp>
    </p:spTree>
    <p:extLst>
      <p:ext uri="{BB962C8B-B14F-4D97-AF65-F5344CB8AC3E}">
        <p14:creationId xmlns:p14="http://schemas.microsoft.com/office/powerpoint/2010/main" val="1537954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80416" y="268224"/>
            <a:ext cx="5486313" cy="1072896"/>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6388608" y="1658112"/>
            <a:ext cx="5522976" cy="4372864"/>
          </a:xfrm>
        </p:spPr>
        <p:txBody>
          <a:bodyPr/>
          <a:lstStyle>
            <a:lvl1pPr>
              <a:defRPr sz="1867"/>
            </a:lvl1pPr>
          </a:lstStyle>
          <a:p>
            <a:pPr lvl="0"/>
            <a:r>
              <a:rPr lang="ko-KR" altLang="en-US"/>
              <a:t>마스터 텍스트 스타일 편집</a:t>
            </a:r>
          </a:p>
        </p:txBody>
      </p:sp>
      <p:sp>
        <p:nvSpPr>
          <p:cNvPr id="6" name="Text Placeholder"/>
          <p:cNvSpPr>
            <a:spLocks noGrp="1"/>
          </p:cNvSpPr>
          <p:nvPr>
            <p:ph type="body" sz="quarter" idx="12"/>
          </p:nvPr>
        </p:nvSpPr>
        <p:spPr>
          <a:xfrm>
            <a:off x="292608" y="1658112"/>
            <a:ext cx="5498592"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pic>
        <p:nvPicPr>
          <p:cNvPr id="9" name="Picture 8">
            <a:extLst>
              <a:ext uri="{FF2B5EF4-FFF2-40B4-BE49-F238E27FC236}">
                <a16:creationId xmlns:a16="http://schemas.microsoft.com/office/drawing/2014/main" id="{7932FB1B-F225-DB4D-A215-6355387CC0A7}"/>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564750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ko-KR" altLang="en-US"/>
              <a:t>마스터 제목 스타일 편집</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9" name="Content Placeholder 1"/>
          <p:cNvSpPr>
            <a:spLocks noGrp="1"/>
          </p:cNvSpPr>
          <p:nvPr>
            <p:ph sz="quarter" idx="17"/>
          </p:nvPr>
        </p:nvSpPr>
        <p:spPr>
          <a:xfrm>
            <a:off x="6096000" y="0"/>
            <a:ext cx="3048000" cy="3429000"/>
          </a:xfrm>
          <a:solidFill>
            <a:schemeClr val="accent3"/>
          </a:solidFill>
          <a:ln>
            <a:noFill/>
          </a:ln>
        </p:spPr>
        <p:txBody>
          <a:bodyPr lIns="219456" tIns="201168" rIns="228600" bIns="228600"/>
          <a:lstStyle>
            <a:lvl1pPr>
              <a:defRPr>
                <a:solidFill>
                  <a:schemeClr val="bg1"/>
                </a:solidFill>
              </a:defRPr>
            </a:lvl1pPr>
          </a:lstStyle>
          <a:p>
            <a:pPr lvl="0"/>
            <a:r>
              <a:rPr lang="ko-KR" altLang="en-US"/>
              <a:t>마스터 텍스트 스타일 편집</a:t>
            </a:r>
          </a:p>
        </p:txBody>
      </p:sp>
      <p:sp>
        <p:nvSpPr>
          <p:cNvPr id="10" name="Content Placeholder 2"/>
          <p:cNvSpPr>
            <a:spLocks noGrp="1"/>
          </p:cNvSpPr>
          <p:nvPr>
            <p:ph sz="quarter" idx="18"/>
          </p:nvPr>
        </p:nvSpPr>
        <p:spPr>
          <a:xfrm>
            <a:off x="9144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ko-KR" altLang="en-US"/>
              <a:t>마스터 텍스트 스타일 편집</a:t>
            </a:r>
          </a:p>
        </p:txBody>
      </p:sp>
      <p:sp>
        <p:nvSpPr>
          <p:cNvPr id="12" name="Content Placeholder 3"/>
          <p:cNvSpPr>
            <a:spLocks noGrp="1"/>
          </p:cNvSpPr>
          <p:nvPr>
            <p:ph sz="quarter" idx="19"/>
          </p:nvPr>
        </p:nvSpPr>
        <p:spPr>
          <a:xfrm>
            <a:off x="6096000" y="3426885"/>
            <a:ext cx="6096000" cy="3431116"/>
          </a:xfrm>
          <a:solidFill>
            <a:schemeClr val="accent1"/>
          </a:solidFill>
          <a:ln>
            <a:noFill/>
          </a:ln>
        </p:spPr>
        <p:txBody>
          <a:bodyPr lIns="219456" tIns="201168" rIns="228600" bIns="228600"/>
          <a:lstStyle>
            <a:lvl1pPr>
              <a:defRPr>
                <a:solidFill>
                  <a:schemeClr val="tx2"/>
                </a:solidFill>
              </a:defRPr>
            </a:lvl1pPr>
          </a:lstStyle>
          <a:p>
            <a:pPr lvl="0"/>
            <a:r>
              <a:rPr lang="ko-KR" altLang="en-US"/>
              <a:t>마스터 텍스트 스타일 편집</a:t>
            </a:r>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lvl1pPr>
              <a:defRPr>
                <a:solidFill>
                  <a:schemeClr val="tx2"/>
                </a:solidFill>
              </a:defRPr>
            </a:lvl1pPr>
          </a:lstStyle>
          <a:p>
            <a:fld id="{96D87542-2DE1-4330-93DC-D6A2BFC46A63}" type="slidenum">
              <a:rPr lang="ko-KR" altLang="en-US" smtClean="0"/>
              <a:t>‹#›</a:t>
            </a:fld>
            <a:endParaRPr lang="ko-KR" altLang="en-US"/>
          </a:p>
        </p:txBody>
      </p:sp>
    </p:spTree>
    <p:extLst>
      <p:ext uri="{BB962C8B-B14F-4D97-AF65-F5344CB8AC3E}">
        <p14:creationId xmlns:p14="http://schemas.microsoft.com/office/powerpoint/2010/main" val="3285355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 1 column + 3 boxes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ko-KR" altLang="en-US"/>
              <a:t>마스터 제목 스타일 편집</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9" name="Content Placeholder 1"/>
          <p:cNvSpPr>
            <a:spLocks noGrp="1"/>
          </p:cNvSpPr>
          <p:nvPr>
            <p:ph sz="quarter" idx="17"/>
          </p:nvPr>
        </p:nvSpPr>
        <p:spPr>
          <a:xfrm>
            <a:off x="6096000" y="0"/>
            <a:ext cx="3048000" cy="3429000"/>
          </a:xfrm>
          <a:solidFill>
            <a:schemeClr val="tx1"/>
          </a:solidFill>
          <a:ln>
            <a:noFill/>
          </a:ln>
        </p:spPr>
        <p:txBody>
          <a:bodyPr lIns="219456" tIns="201168" rIns="228600" bIns="228600"/>
          <a:lstStyle>
            <a:lvl1pPr>
              <a:defRPr>
                <a:solidFill>
                  <a:schemeClr val="bg1"/>
                </a:solidFill>
              </a:defRPr>
            </a:lvl1pPr>
          </a:lstStyle>
          <a:p>
            <a:pPr lvl="0"/>
            <a:r>
              <a:rPr lang="ko-KR" altLang="en-US"/>
              <a:t>마스터 텍스트 스타일 편집</a:t>
            </a:r>
          </a:p>
        </p:txBody>
      </p:sp>
      <p:sp>
        <p:nvSpPr>
          <p:cNvPr id="10" name="Content Placeholder 2"/>
          <p:cNvSpPr>
            <a:spLocks noGrp="1"/>
          </p:cNvSpPr>
          <p:nvPr>
            <p:ph sz="quarter" idx="18"/>
          </p:nvPr>
        </p:nvSpPr>
        <p:spPr>
          <a:xfrm>
            <a:off x="9144000" y="0"/>
            <a:ext cx="3048000" cy="3429000"/>
          </a:xfrm>
          <a:solidFill>
            <a:schemeClr val="accent5"/>
          </a:solidFill>
          <a:ln>
            <a:noFill/>
          </a:ln>
        </p:spPr>
        <p:txBody>
          <a:bodyPr lIns="219456" tIns="201168" rIns="228600" bIns="228600"/>
          <a:lstStyle>
            <a:lvl1pPr>
              <a:defRPr>
                <a:solidFill>
                  <a:schemeClr val="bg1"/>
                </a:solidFill>
              </a:defRPr>
            </a:lvl1pPr>
          </a:lstStyle>
          <a:p>
            <a:pPr lvl="0"/>
            <a:r>
              <a:rPr lang="ko-KR" altLang="en-US"/>
              <a:t>마스터 텍스트 스타일 편집</a:t>
            </a:r>
          </a:p>
        </p:txBody>
      </p:sp>
      <p:sp>
        <p:nvSpPr>
          <p:cNvPr id="12" name="Content Placeholder 3"/>
          <p:cNvSpPr>
            <a:spLocks noGrp="1"/>
          </p:cNvSpPr>
          <p:nvPr>
            <p:ph sz="quarter" idx="19"/>
          </p:nvPr>
        </p:nvSpPr>
        <p:spPr>
          <a:xfrm>
            <a:off x="6096000" y="3426885"/>
            <a:ext cx="6096000" cy="3431116"/>
          </a:xfrm>
          <a:solidFill>
            <a:schemeClr val="accent6"/>
          </a:solidFill>
          <a:ln>
            <a:noFill/>
          </a:ln>
        </p:spPr>
        <p:txBody>
          <a:bodyPr lIns="219456" tIns="201168" rIns="228600" bIns="228600"/>
          <a:lstStyle>
            <a:lvl1pPr>
              <a:defRPr>
                <a:solidFill>
                  <a:schemeClr val="tx2"/>
                </a:solidFill>
              </a:defRPr>
            </a:lvl1pPr>
          </a:lstStyle>
          <a:p>
            <a:pPr lvl="0"/>
            <a:r>
              <a:rPr lang="ko-KR" altLang="en-US"/>
              <a:t>마스터 텍스트 스타일 편집</a:t>
            </a:r>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lvl1pPr>
              <a:defRPr>
                <a:solidFill>
                  <a:schemeClr val="tx2"/>
                </a:solidFill>
              </a:defRPr>
            </a:lvl1pPr>
          </a:lstStyle>
          <a:p>
            <a:fld id="{96D87542-2DE1-4330-93DC-D6A2BFC46A63}" type="slidenum">
              <a:rPr lang="ko-KR" altLang="en-US" smtClean="0"/>
              <a:t>‹#›</a:t>
            </a:fld>
            <a:endParaRPr lang="ko-KR" altLang="en-US"/>
          </a:p>
        </p:txBody>
      </p:sp>
    </p:spTree>
    <p:extLst>
      <p:ext uri="{BB962C8B-B14F-4D97-AF65-F5344CB8AC3E}">
        <p14:creationId xmlns:p14="http://schemas.microsoft.com/office/powerpoint/2010/main" val="27229555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4 boxes (al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ko-KR" altLang="en-US"/>
              <a:t>마스터 제목 스타일 편집</a:t>
            </a:r>
            <a:endParaRPr lang="en-US" dirty="0"/>
          </a:p>
        </p:txBody>
      </p:sp>
      <p:sp>
        <p:nvSpPr>
          <p:cNvPr id="7" name="Content Placeholder 1"/>
          <p:cNvSpPr>
            <a:spLocks noGrp="1"/>
          </p:cNvSpPr>
          <p:nvPr>
            <p:ph sz="quarter" idx="20"/>
          </p:nvPr>
        </p:nvSpPr>
        <p:spPr>
          <a:xfrm>
            <a:off x="0" y="3426885"/>
            <a:ext cx="3048000" cy="3431116"/>
          </a:xfrm>
          <a:solidFill>
            <a:srgbClr val="D4BBFF"/>
          </a:solidFill>
        </p:spPr>
        <p:txBody>
          <a:bodyPr lIns="219456" tIns="201168" rIns="228600" bIns="228600"/>
          <a:lstStyle>
            <a:lvl1pPr>
              <a:defRPr>
                <a:solidFill>
                  <a:schemeClr val="bg1"/>
                </a:solidFill>
              </a:defRPr>
            </a:lvl1pPr>
          </a:lstStyle>
          <a:p>
            <a:pPr lvl="0"/>
            <a:r>
              <a:rPr lang="ko-KR" altLang="en-US"/>
              <a:t>마스터 텍스트 스타일 편집</a:t>
            </a:r>
          </a:p>
        </p:txBody>
      </p:sp>
      <p:sp>
        <p:nvSpPr>
          <p:cNvPr id="14" name="Content Placeholder 2"/>
          <p:cNvSpPr>
            <a:spLocks noGrp="1"/>
          </p:cNvSpPr>
          <p:nvPr>
            <p:ph sz="quarter" idx="19"/>
          </p:nvPr>
        </p:nvSpPr>
        <p:spPr>
          <a:xfrm>
            <a:off x="3048001" y="3426885"/>
            <a:ext cx="3048000" cy="3431116"/>
          </a:xfrm>
          <a:solidFill>
            <a:schemeClr val="accent3"/>
          </a:solidFill>
          <a:ln>
            <a:noFill/>
          </a:ln>
        </p:spPr>
        <p:txBody>
          <a:bodyPr lIns="219456" tIns="201168" rIns="228600" bIns="228600"/>
          <a:lstStyle>
            <a:lvl1pPr>
              <a:defRPr>
                <a:solidFill>
                  <a:schemeClr val="tx2"/>
                </a:solidFill>
              </a:defRPr>
            </a:lvl1pPr>
          </a:lstStyle>
          <a:p>
            <a:pPr lvl="0"/>
            <a:r>
              <a:rPr lang="ko-KR" altLang="en-US"/>
              <a:t>마스터 텍스트 스타일 편집</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2"/>
                </a:solidFill>
              </a:defRPr>
            </a:lvl1pPr>
          </a:lstStyle>
          <a:p>
            <a:pPr lvl="0"/>
            <a:r>
              <a:rPr lang="ko-KR" altLang="en-US"/>
              <a:t>마스터 텍스트 스타일 편집</a:t>
            </a:r>
          </a:p>
        </p:txBody>
      </p:sp>
      <p:sp>
        <p:nvSpPr>
          <p:cNvPr id="11" name="Content Placeholder 4"/>
          <p:cNvSpPr>
            <a:spLocks noGrp="1"/>
          </p:cNvSpPr>
          <p:nvPr>
            <p:ph sz="quarter" idx="18"/>
          </p:nvPr>
        </p:nvSpPr>
        <p:spPr>
          <a:xfrm>
            <a:off x="9144000" y="3426883"/>
            <a:ext cx="3048000" cy="3431117"/>
          </a:xfrm>
          <a:solidFill>
            <a:schemeClr val="accent1"/>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ltLang="ko-KR"/>
              <a:t>Int2PQC</a:t>
            </a:r>
            <a:endParaRPr lang="ko-KR" alt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96D87542-2DE1-4330-93DC-D6A2BFC46A63}" type="slidenum">
              <a:rPr lang="ko-KR" altLang="en-US" smtClean="0"/>
              <a:t>‹#›</a:t>
            </a:fld>
            <a:endParaRPr lang="ko-KR" altLang="en-US"/>
          </a:p>
        </p:txBody>
      </p:sp>
      <p:pic>
        <p:nvPicPr>
          <p:cNvPr id="12" name="Picture 11">
            <a:extLst>
              <a:ext uri="{FF2B5EF4-FFF2-40B4-BE49-F238E27FC236}">
                <a16:creationId xmlns:a16="http://schemas.microsoft.com/office/drawing/2014/main" id="{B83865BB-A28A-B147-AC3F-D411849CEFC7}"/>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678875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4 boxes (alt)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ko-KR" altLang="en-US"/>
              <a:t>마스터 제목 스타일 편집</a:t>
            </a:r>
            <a:endParaRPr lang="en-US" dirty="0"/>
          </a:p>
        </p:txBody>
      </p:sp>
      <p:sp>
        <p:nvSpPr>
          <p:cNvPr id="7" name="Content Placeholder 1"/>
          <p:cNvSpPr>
            <a:spLocks noGrp="1"/>
          </p:cNvSpPr>
          <p:nvPr>
            <p:ph sz="quarter" idx="20"/>
          </p:nvPr>
        </p:nvSpPr>
        <p:spPr>
          <a:xfrm>
            <a:off x="0" y="3426885"/>
            <a:ext cx="3048000" cy="3431116"/>
          </a:xfrm>
          <a:solidFill>
            <a:schemeClr val="tx1"/>
          </a:solidFill>
        </p:spPr>
        <p:txBody>
          <a:bodyPr lIns="219456" tIns="201168" rIns="228600" bIns="228600"/>
          <a:lstStyle>
            <a:lvl1pPr>
              <a:defRPr>
                <a:solidFill>
                  <a:schemeClr val="bg1"/>
                </a:solidFill>
              </a:defRPr>
            </a:lvl1pPr>
          </a:lstStyle>
          <a:p>
            <a:pPr lvl="0"/>
            <a:r>
              <a:rPr lang="ko-KR" altLang="en-US"/>
              <a:t>마스터 텍스트 스타일 편집</a:t>
            </a:r>
          </a:p>
        </p:txBody>
      </p:sp>
      <p:sp>
        <p:nvSpPr>
          <p:cNvPr id="14" name="Content Placeholder 2"/>
          <p:cNvSpPr>
            <a:spLocks noGrp="1"/>
          </p:cNvSpPr>
          <p:nvPr>
            <p:ph sz="quarter" idx="19"/>
          </p:nvPr>
        </p:nvSpPr>
        <p:spPr>
          <a:xfrm>
            <a:off x="3048001" y="3426885"/>
            <a:ext cx="3048000" cy="3431116"/>
          </a:xfrm>
          <a:solidFill>
            <a:schemeClr val="accent5"/>
          </a:solidFill>
          <a:ln>
            <a:noFill/>
          </a:ln>
        </p:spPr>
        <p:txBody>
          <a:bodyPr lIns="219456" tIns="201168" rIns="228600" bIns="228600"/>
          <a:lstStyle>
            <a:lvl1pPr>
              <a:defRPr>
                <a:solidFill>
                  <a:schemeClr val="bg1"/>
                </a:solidFill>
              </a:defRPr>
            </a:lvl1pPr>
          </a:lstStyle>
          <a:p>
            <a:pPr lvl="0"/>
            <a:r>
              <a:rPr lang="ko-KR" altLang="en-US"/>
              <a:t>마스터 텍스트 스타일 편집</a:t>
            </a:r>
          </a:p>
        </p:txBody>
      </p:sp>
      <p:sp>
        <p:nvSpPr>
          <p:cNvPr id="6" name="Content Placeholder 3"/>
          <p:cNvSpPr>
            <a:spLocks noGrp="1"/>
          </p:cNvSpPr>
          <p:nvPr>
            <p:ph sz="quarter" idx="17"/>
          </p:nvPr>
        </p:nvSpPr>
        <p:spPr>
          <a:xfrm>
            <a:off x="6096000" y="3426883"/>
            <a:ext cx="3048000" cy="3431117"/>
          </a:xfrm>
          <a:solidFill>
            <a:srgbClr val="C1C7CD"/>
          </a:solidFill>
          <a:ln>
            <a:noFill/>
          </a:ln>
        </p:spPr>
        <p:txBody>
          <a:bodyPr lIns="219456" tIns="201168" rIns="228600" bIns="228600"/>
          <a:lstStyle>
            <a:lvl1pPr>
              <a:defRPr>
                <a:solidFill>
                  <a:schemeClr val="bg1"/>
                </a:solidFill>
              </a:defRPr>
            </a:lvl1pPr>
          </a:lstStyle>
          <a:p>
            <a:pPr lvl="0"/>
            <a:r>
              <a:rPr lang="ko-KR" altLang="en-US"/>
              <a:t>마스터 텍스트 스타일 편집</a:t>
            </a:r>
          </a:p>
        </p:txBody>
      </p:sp>
      <p:sp>
        <p:nvSpPr>
          <p:cNvPr id="11" name="Content Placeholder 4"/>
          <p:cNvSpPr>
            <a:spLocks noGrp="1"/>
          </p:cNvSpPr>
          <p:nvPr>
            <p:ph sz="quarter" idx="18"/>
          </p:nvPr>
        </p:nvSpPr>
        <p:spPr>
          <a:xfrm>
            <a:off x="9144000" y="3426883"/>
            <a:ext cx="3048000" cy="3431117"/>
          </a:xfrm>
          <a:solidFill>
            <a:srgbClr val="A2A9B0"/>
          </a:solidFill>
          <a:ln>
            <a:noFill/>
          </a:ln>
        </p:spPr>
        <p:txBody>
          <a:bodyPr lIns="219456" tIns="201168" rIns="228600" bIns="228600"/>
          <a:lstStyle>
            <a:lvl1pPr>
              <a:defRPr>
                <a:solidFill>
                  <a:schemeClr val="bg1"/>
                </a:solidFill>
              </a:defRPr>
            </a:lvl1pPr>
          </a:lstStyle>
          <a:p>
            <a:pPr lvl="0"/>
            <a:r>
              <a:rPr lang="ko-KR" altLang="en-US"/>
              <a:t>마스터 텍스트 스타일 편집</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ltLang="ko-KR"/>
              <a:t>Int2PQC</a:t>
            </a:r>
            <a:endParaRPr lang="ko-KR" altLang="en-US"/>
          </a:p>
        </p:txBody>
      </p:sp>
      <p:sp>
        <p:nvSpPr>
          <p:cNvPr id="4" name="Slide Number Placeholder"/>
          <p:cNvSpPr>
            <a:spLocks noGrp="1"/>
          </p:cNvSpPr>
          <p:nvPr>
            <p:ph type="sldNum" sz="quarter" idx="11"/>
          </p:nvPr>
        </p:nvSpPr>
        <p:spPr/>
        <p:txBody>
          <a:bodyPr/>
          <a:lstStyle>
            <a:lvl1pPr>
              <a:defRPr>
                <a:solidFill>
                  <a:schemeClr val="bg1"/>
                </a:solidFill>
              </a:defRPr>
            </a:lvl1pPr>
          </a:lstStyle>
          <a:p>
            <a:fld id="{96D87542-2DE1-4330-93DC-D6A2BFC46A63}" type="slidenum">
              <a:rPr lang="ko-KR" altLang="en-US" smtClean="0"/>
              <a:t>‹#›</a:t>
            </a:fld>
            <a:endParaRPr lang="ko-KR" altLang="en-US"/>
          </a:p>
        </p:txBody>
      </p:sp>
      <p:pic>
        <p:nvPicPr>
          <p:cNvPr id="12" name="Picture 11">
            <a:extLst>
              <a:ext uri="{FF2B5EF4-FFF2-40B4-BE49-F238E27FC236}">
                <a16:creationId xmlns:a16="http://schemas.microsoft.com/office/drawing/2014/main" id="{BE9D4AA7-CB84-3345-BFC0-3ED57BFDF230}"/>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2712644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4" name="Content Placeholder 2"/>
          <p:cNvSpPr>
            <a:spLocks noGrp="1"/>
          </p:cNvSpPr>
          <p:nvPr>
            <p:ph sz="quarter" idx="13"/>
          </p:nvPr>
        </p:nvSpPr>
        <p:spPr>
          <a:xfrm>
            <a:off x="4059935" y="0"/>
            <a:ext cx="4059936" cy="6864096"/>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6" name="Content Placeholder 3"/>
          <p:cNvSpPr>
            <a:spLocks noGrp="1"/>
          </p:cNvSpPr>
          <p:nvPr>
            <p:ph sz="quarter" idx="14"/>
          </p:nvPr>
        </p:nvSpPr>
        <p:spPr>
          <a:xfrm>
            <a:off x="8120464" y="0"/>
            <a:ext cx="4059936"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ltLang="ko-KR"/>
              <a:t>Int2PQC</a:t>
            </a:r>
            <a:endParaRPr lang="ko-KR" altLang="en-US"/>
          </a:p>
        </p:txBody>
      </p:sp>
      <p:sp>
        <p:nvSpPr>
          <p:cNvPr id="4" name="Slide Number Placeholde"/>
          <p:cNvSpPr>
            <a:spLocks noGrp="1"/>
          </p:cNvSpPr>
          <p:nvPr>
            <p:ph type="sldNum" sz="quarter" idx="11"/>
          </p:nvPr>
        </p:nvSpPr>
        <p:spPr/>
        <p:txBody>
          <a:bodyPr/>
          <a:lstStyle>
            <a:lvl1pPr>
              <a:defRPr>
                <a:solidFill>
                  <a:schemeClr val="bg1"/>
                </a:solidFill>
              </a:defRPr>
            </a:lvl1pPr>
          </a:lstStyle>
          <a:p>
            <a:fld id="{96D87542-2DE1-4330-93DC-D6A2BFC46A63}" type="slidenum">
              <a:rPr lang="ko-KR" altLang="en-US" smtClean="0"/>
              <a:t>‹#›</a:t>
            </a:fld>
            <a:endParaRPr lang="ko-KR" altLang="en-US"/>
          </a:p>
        </p:txBody>
      </p:sp>
    </p:spTree>
    <p:extLst>
      <p:ext uri="{BB962C8B-B14F-4D97-AF65-F5344CB8AC3E}">
        <p14:creationId xmlns:p14="http://schemas.microsoft.com/office/powerpoint/2010/main" val="36284241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4" name="Content Placeholder 2"/>
          <p:cNvSpPr>
            <a:spLocks noGrp="1"/>
          </p:cNvSpPr>
          <p:nvPr>
            <p:ph sz="quarter" idx="13"/>
          </p:nvPr>
        </p:nvSpPr>
        <p:spPr>
          <a:xfrm>
            <a:off x="4059935" y="0"/>
            <a:ext cx="4059936" cy="6864096"/>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6" name="Content Placeholder 3"/>
          <p:cNvSpPr>
            <a:spLocks noGrp="1"/>
          </p:cNvSpPr>
          <p:nvPr>
            <p:ph sz="quarter" idx="14"/>
          </p:nvPr>
        </p:nvSpPr>
        <p:spPr>
          <a:xfrm>
            <a:off x="8120464" y="0"/>
            <a:ext cx="4059936" cy="6864096"/>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ltLang="ko-KR"/>
              <a:t>Int2PQC</a:t>
            </a:r>
            <a:endParaRPr lang="ko-KR" altLang="en-US"/>
          </a:p>
        </p:txBody>
      </p:sp>
      <p:sp>
        <p:nvSpPr>
          <p:cNvPr id="4" name="Slide Number Placeholde"/>
          <p:cNvSpPr>
            <a:spLocks noGrp="1"/>
          </p:cNvSpPr>
          <p:nvPr>
            <p:ph type="sldNum" sz="quarter" idx="11"/>
          </p:nvPr>
        </p:nvSpPr>
        <p:spPr/>
        <p:txBody>
          <a:bodyPr/>
          <a:lstStyle>
            <a:lvl1pPr>
              <a:defRPr>
                <a:solidFill>
                  <a:schemeClr val="bg1"/>
                </a:solidFill>
              </a:defRPr>
            </a:lvl1pPr>
          </a:lstStyle>
          <a:p>
            <a:fld id="{96D87542-2DE1-4330-93DC-D6A2BFC46A63}" type="slidenum">
              <a:rPr lang="ko-KR" altLang="en-US" smtClean="0"/>
              <a:t>‹#›</a:t>
            </a:fld>
            <a:endParaRPr lang="ko-KR" altLang="en-US"/>
          </a:p>
        </p:txBody>
      </p:sp>
      <p:pic>
        <p:nvPicPr>
          <p:cNvPr id="9" name="Picture 8">
            <a:extLst>
              <a:ext uri="{FF2B5EF4-FFF2-40B4-BE49-F238E27FC236}">
                <a16:creationId xmlns:a16="http://schemas.microsoft.com/office/drawing/2014/main" id="{0D2C7F6B-D042-464E-B663-7975CF7A0C12}"/>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36136165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4" name="Content Placeholder 2"/>
          <p:cNvSpPr>
            <a:spLocks noGrp="1"/>
          </p:cNvSpPr>
          <p:nvPr>
            <p:ph sz="quarter" idx="13"/>
          </p:nvPr>
        </p:nvSpPr>
        <p:spPr>
          <a:xfrm>
            <a:off x="3048000" y="0"/>
            <a:ext cx="3048000" cy="6864096"/>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8" name="Content Placeholder 4"/>
          <p:cNvSpPr>
            <a:spLocks noGrp="1"/>
          </p:cNvSpPr>
          <p:nvPr>
            <p:ph sz="quarter" idx="15"/>
          </p:nvPr>
        </p:nvSpPr>
        <p:spPr>
          <a:xfrm>
            <a:off x="9144000" y="0"/>
            <a:ext cx="3048000" cy="6864096"/>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ltLang="ko-KR"/>
              <a:t>Int2PQC</a:t>
            </a:r>
            <a:endParaRPr lang="ko-KR" altLang="en-US"/>
          </a:p>
        </p:txBody>
      </p:sp>
      <p:sp>
        <p:nvSpPr>
          <p:cNvPr id="4" name="Slide Number Placeholde"/>
          <p:cNvSpPr>
            <a:spLocks noGrp="1"/>
          </p:cNvSpPr>
          <p:nvPr>
            <p:ph type="sldNum" sz="quarter" idx="11"/>
          </p:nvPr>
        </p:nvSpPr>
        <p:spPr/>
        <p:txBody>
          <a:bodyPr/>
          <a:lstStyle>
            <a:lvl1pPr>
              <a:defRPr>
                <a:solidFill>
                  <a:schemeClr val="tx1"/>
                </a:solidFill>
              </a:defRPr>
            </a:lvl1pPr>
          </a:lstStyle>
          <a:p>
            <a:fld id="{96D87542-2DE1-4330-93DC-D6A2BFC46A63}" type="slidenum">
              <a:rPr lang="ko-KR" altLang="en-US" smtClean="0"/>
              <a:t>‹#›</a:t>
            </a:fld>
            <a:endParaRPr lang="ko-KR" altLang="en-US"/>
          </a:p>
        </p:txBody>
      </p:sp>
    </p:spTree>
    <p:extLst>
      <p:ext uri="{BB962C8B-B14F-4D97-AF65-F5344CB8AC3E}">
        <p14:creationId xmlns:p14="http://schemas.microsoft.com/office/powerpoint/2010/main" val="39818981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tx2"/>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4" name="Content Placeholder 2"/>
          <p:cNvSpPr>
            <a:spLocks noGrp="1"/>
          </p:cNvSpPr>
          <p:nvPr>
            <p:ph sz="quarter" idx="13"/>
          </p:nvPr>
        </p:nvSpPr>
        <p:spPr>
          <a:xfrm>
            <a:off x="3048000" y="0"/>
            <a:ext cx="3048000" cy="6864096"/>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6" name="Content Placeholder 3"/>
          <p:cNvSpPr>
            <a:spLocks noGrp="1"/>
          </p:cNvSpPr>
          <p:nvPr>
            <p:ph sz="quarter" idx="14"/>
          </p:nvPr>
        </p:nvSpPr>
        <p:spPr>
          <a:xfrm>
            <a:off x="6096000" y="0"/>
            <a:ext cx="3048000" cy="6864096"/>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8" name="Content Placeholder 4"/>
          <p:cNvSpPr>
            <a:spLocks noGrp="1"/>
          </p:cNvSpPr>
          <p:nvPr>
            <p:ph sz="quarter" idx="15"/>
          </p:nvPr>
        </p:nvSpPr>
        <p:spPr>
          <a:xfrm>
            <a:off x="9144000" y="0"/>
            <a:ext cx="3048000" cy="6864096"/>
          </a:xfrm>
          <a:solidFill>
            <a:srgbClr val="C1C7CD"/>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ltLang="ko-KR"/>
              <a:t>Int2PQC</a:t>
            </a:r>
            <a:endParaRPr lang="ko-KR" altLang="en-US"/>
          </a:p>
        </p:txBody>
      </p:sp>
      <p:sp>
        <p:nvSpPr>
          <p:cNvPr id="4" name="Slide Number Placeholde"/>
          <p:cNvSpPr>
            <a:spLocks noGrp="1"/>
          </p:cNvSpPr>
          <p:nvPr>
            <p:ph type="sldNum" sz="quarter" idx="11"/>
          </p:nvPr>
        </p:nvSpPr>
        <p:spPr/>
        <p:txBody>
          <a:bodyPr/>
          <a:lstStyle>
            <a:lvl1pPr>
              <a:defRPr>
                <a:solidFill>
                  <a:schemeClr val="bg1"/>
                </a:solidFill>
              </a:defRPr>
            </a:lvl1pPr>
          </a:lstStyle>
          <a:p>
            <a:fld id="{96D87542-2DE1-4330-93DC-D6A2BFC46A63}" type="slidenum">
              <a:rPr lang="ko-KR" altLang="en-US" smtClean="0"/>
              <a:t>‹#›</a:t>
            </a:fld>
            <a:endParaRPr lang="ko-KR" altLang="en-US"/>
          </a:p>
        </p:txBody>
      </p:sp>
      <p:pic>
        <p:nvPicPr>
          <p:cNvPr id="10" name="Picture 9">
            <a:extLst>
              <a:ext uri="{FF2B5EF4-FFF2-40B4-BE49-F238E27FC236}">
                <a16:creationId xmlns:a16="http://schemas.microsoft.com/office/drawing/2014/main" id="{B6DA9AD6-D0CE-6347-B44E-DBEABF8A1C38}"/>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341726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3"/>
            <a:ext cx="5522976" cy="1939516"/>
          </a:xfrm>
        </p:spPr>
        <p:txBody>
          <a:bodyPr/>
          <a:lstStyle>
            <a:lvl1pPr>
              <a:lnSpc>
                <a:spcPct val="90000"/>
              </a:lnSpc>
              <a:defRPr/>
            </a:lvl1p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6E8EBF7D-F886-3443-9560-2905D4F431E4}"/>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13929661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Thank you">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10784" cy="1072896"/>
          </a:xfrm>
        </p:spPr>
        <p:txBody>
          <a:bodyPr/>
          <a:lstStyle/>
          <a:p>
            <a:r>
              <a:rPr lang="en-US" dirty="0"/>
              <a:t>Thank you</a:t>
            </a:r>
          </a:p>
        </p:txBody>
      </p:sp>
      <p:sp>
        <p:nvSpPr>
          <p:cNvPr id="8" name="Text Placeholder 1"/>
          <p:cNvSpPr>
            <a:spLocks noGrp="1"/>
          </p:cNvSpPr>
          <p:nvPr>
            <p:ph type="body" sz="quarter" idx="13" hasCustomPrompt="1"/>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spTree>
    <p:extLst>
      <p:ext uri="{BB962C8B-B14F-4D97-AF65-F5344CB8AC3E}">
        <p14:creationId xmlns:p14="http://schemas.microsoft.com/office/powerpoint/2010/main" val="2748064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IBM sign 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pic>
        <p:nvPicPr>
          <p:cNvPr id="5" name="Picture 4" descr="Qiskit logo">
            <a:extLst>
              <a:ext uri="{FF2B5EF4-FFF2-40B4-BE49-F238E27FC236}">
                <a16:creationId xmlns:a16="http://schemas.microsoft.com/office/drawing/2014/main" id="{B6046CF8-74E7-DB45-8188-EB07716D27DE}"/>
              </a:ext>
            </a:extLst>
          </p:cNvPr>
          <p:cNvPicPr>
            <a:picLocks noChangeAspect="1"/>
          </p:cNvPicPr>
          <p:nvPr/>
        </p:nvPicPr>
        <p:blipFill>
          <a:blip r:embed="rId2"/>
          <a:stretch>
            <a:fillRect/>
          </a:stretch>
        </p:blipFill>
        <p:spPr>
          <a:xfrm>
            <a:off x="4941339" y="2277000"/>
            <a:ext cx="2306661" cy="2306661"/>
          </a:xfrm>
          <a:prstGeom prst="rect">
            <a:avLst/>
          </a:prstGeom>
        </p:spPr>
      </p:pic>
    </p:spTree>
    <p:extLst>
      <p:ext uri="{BB962C8B-B14F-4D97-AF65-F5344CB8AC3E}">
        <p14:creationId xmlns:p14="http://schemas.microsoft.com/office/powerpoint/2010/main" val="1140632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p:nvPicPr>
        <p:blipFill>
          <a:blip r:embed="rId2"/>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1824638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altLang="ko-KR"/>
              <a:t>Int2PQC</a:t>
            </a:r>
            <a:endParaRPr lang="ko-KR" altLang="en-US"/>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5"/>
            <a:ext cx="5522976" cy="1939508"/>
          </a:xfrm>
        </p:spPr>
        <p:txBody>
          <a:bodyPr/>
          <a:lstStyle>
            <a:lvl1pPr>
              <a:defRPr/>
            </a:lvl1pPr>
          </a:lstStyle>
          <a:p>
            <a:r>
              <a:rPr lang="en-US" dirty="0" err="1"/>
              <a:t>Qiskit</a:t>
            </a:r>
            <a:r>
              <a:rPr lang="en-US" dirty="0"/>
              <a:t> Template – </a:t>
            </a:r>
            <a:br>
              <a:rPr lang="en-US" dirty="0"/>
            </a:br>
            <a:r>
              <a:rPr lang="en-US" dirty="0"/>
              <a:t>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2339856"/>
            <a:ext cx="5513951" cy="329773"/>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2695069"/>
            <a:ext cx="5509297" cy="335195"/>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p:nvCxnSpPr>
        <p:spPr bwMode="auto">
          <a:xfrm>
            <a:off x="314523" y="2047549"/>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FB5DFD84-A2F3-4648-A309-7752BD8F1061}"/>
              </a:ext>
            </a:extLst>
          </p:cNvPr>
          <p:cNvPicPr>
            <a:picLocks noChangeAspect="1"/>
          </p:cNvPicPr>
          <p:nvPr/>
        </p:nvPicPr>
        <p:blipFill>
          <a:blip r:embed="rId2"/>
          <a:stretch>
            <a:fillRect/>
          </a:stretch>
        </p:blipFill>
        <p:spPr>
          <a:xfrm>
            <a:off x="10385778" y="6212896"/>
            <a:ext cx="1501333" cy="467864"/>
          </a:xfrm>
          <a:prstGeom prst="rect">
            <a:avLst/>
          </a:prstGeom>
        </p:spPr>
      </p:pic>
    </p:spTree>
    <p:extLst>
      <p:ext uri="{BB962C8B-B14F-4D97-AF65-F5344CB8AC3E}">
        <p14:creationId xmlns:p14="http://schemas.microsoft.com/office/powerpoint/2010/main" val="39626602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altLang="ko-KR"/>
              <a:t>Int2PQC</a:t>
            </a:r>
            <a:endParaRPr lang="ko-KR" altLang="en-US"/>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7"/>
            <a:ext cx="5522976" cy="484808"/>
          </a:xfrm>
        </p:spPr>
        <p:txBody>
          <a:bodyPr/>
          <a:lstStyle>
            <a:lvl1pPr>
              <a:defRPr/>
            </a:lvl1pPr>
          </a:lstStyle>
          <a:p>
            <a:r>
              <a:rPr lang="en-US" dirty="0" err="1"/>
              <a:t>Qiskit</a:t>
            </a:r>
            <a:r>
              <a:rPr lang="en-US" dirty="0"/>
              <a:t> Template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1320423"/>
            <a:ext cx="5490684" cy="334956"/>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1675638"/>
            <a:ext cx="5490684" cy="335125"/>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p:nvCxnSpPr>
        <p:spPr bwMode="auto">
          <a:xfrm>
            <a:off x="314523" y="1028117"/>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04D3608-45B3-5944-AE87-1A17A3C2796F}"/>
              </a:ext>
            </a:extLst>
          </p:cNvPr>
          <p:cNvPicPr>
            <a:picLocks noChangeAspect="1"/>
          </p:cNvPicPr>
          <p:nvPr/>
        </p:nvPicPr>
        <p:blipFill>
          <a:blip r:embed="rId2"/>
          <a:stretch>
            <a:fillRect/>
          </a:stretch>
        </p:blipFill>
        <p:spPr>
          <a:xfrm>
            <a:off x="10385778" y="6212896"/>
            <a:ext cx="1501333" cy="467864"/>
          </a:xfrm>
          <a:prstGeom prst="rect">
            <a:avLst/>
          </a:prstGeom>
        </p:spPr>
      </p:pic>
    </p:spTree>
    <p:extLst>
      <p:ext uri="{BB962C8B-B14F-4D97-AF65-F5344CB8AC3E}">
        <p14:creationId xmlns:p14="http://schemas.microsoft.com/office/powerpoint/2010/main" val="33959056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7"/>
            <a:ext cx="5522976" cy="484808"/>
          </a:xfrm>
        </p:spPr>
        <p:txBody>
          <a:bodyPr/>
          <a:lstStyle>
            <a:lvl1pPr>
              <a:defRPr/>
            </a:lvl1pPr>
          </a:lstStyle>
          <a:p>
            <a:r>
              <a:rPr lang="en-US" dirty="0" err="1"/>
              <a:t>Qiskit</a:t>
            </a:r>
            <a:r>
              <a:rPr lang="en-US" dirty="0"/>
              <a:t> Template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1320423"/>
            <a:ext cx="5490684" cy="334956"/>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1675638"/>
            <a:ext cx="5490684" cy="335125"/>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314523" y="1028117"/>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04D3608-45B3-5944-AE87-1A17A3C2796F}"/>
              </a:ext>
            </a:extLst>
          </p:cNvPr>
          <p:cNvPicPr>
            <a:picLocks noChangeAspect="1"/>
          </p:cNvPicPr>
          <p:nvPr userDrawn="1"/>
        </p:nvPicPr>
        <p:blipFill>
          <a:blip r:embed="rId2"/>
          <a:stretch>
            <a:fillRect/>
          </a:stretch>
        </p:blipFill>
        <p:spPr>
          <a:xfrm>
            <a:off x="10385778" y="6212896"/>
            <a:ext cx="1501333" cy="467864"/>
          </a:xfrm>
          <a:prstGeom prst="rect">
            <a:avLst/>
          </a:prstGeom>
        </p:spPr>
      </p:pic>
    </p:spTree>
    <p:extLst>
      <p:ext uri="{BB962C8B-B14F-4D97-AF65-F5344CB8AC3E}">
        <p14:creationId xmlns:p14="http://schemas.microsoft.com/office/powerpoint/2010/main" val="38357364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6"/>
            <a:ext cx="5522976" cy="1181628"/>
          </a:xfrm>
        </p:spPr>
        <p:txBody>
          <a:bodyPr/>
          <a:lstStyle>
            <a:lvl1pPr>
              <a:defRPr/>
            </a:lvl1pPr>
          </a:lstStyle>
          <a:p>
            <a:r>
              <a:rPr lang="en-US" dirty="0" err="1"/>
              <a:t>Qiskit</a:t>
            </a:r>
            <a:r>
              <a:rPr lang="en-US" dirty="0"/>
              <a:t> Template – </a:t>
            </a:r>
            <a:br>
              <a:rPr lang="en-US" dirty="0"/>
            </a:br>
            <a:r>
              <a:rPr lang="en-US" dirty="0"/>
              <a:t>2 line title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1829520"/>
            <a:ext cx="5518604" cy="33035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2184733"/>
            <a:ext cx="5513951" cy="325271"/>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314523" y="1537213"/>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6172BEEF-2781-524F-BA94-080DFFA168E7}"/>
              </a:ext>
            </a:extLst>
          </p:cNvPr>
          <p:cNvPicPr>
            <a:picLocks noChangeAspect="1"/>
          </p:cNvPicPr>
          <p:nvPr userDrawn="1"/>
        </p:nvPicPr>
        <p:blipFill>
          <a:blip r:embed="rId2"/>
          <a:stretch>
            <a:fillRect/>
          </a:stretch>
        </p:blipFill>
        <p:spPr>
          <a:xfrm>
            <a:off x="10385778" y="6212896"/>
            <a:ext cx="1501333" cy="467864"/>
          </a:xfrm>
          <a:prstGeom prst="rect">
            <a:avLst/>
          </a:prstGeom>
        </p:spPr>
      </p:pic>
    </p:spTree>
    <p:extLst>
      <p:ext uri="{BB962C8B-B14F-4D97-AF65-F5344CB8AC3E}">
        <p14:creationId xmlns:p14="http://schemas.microsoft.com/office/powerpoint/2010/main" val="30151921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80416" y="268225"/>
            <a:ext cx="5522976" cy="1939508"/>
          </a:xfrm>
        </p:spPr>
        <p:txBody>
          <a:bodyPr/>
          <a:lstStyle>
            <a:lvl1pPr>
              <a:defRPr/>
            </a:lvl1pPr>
          </a:lstStyle>
          <a:p>
            <a:r>
              <a:rPr lang="en-US" dirty="0" err="1"/>
              <a:t>Qiskit</a:t>
            </a:r>
            <a:r>
              <a:rPr lang="en-US" dirty="0"/>
              <a:t> Template – </a:t>
            </a:r>
            <a:br>
              <a:rPr lang="en-US" dirty="0"/>
            </a:br>
            <a:r>
              <a:rPr lang="en-US" dirty="0"/>
              <a:t>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88883" y="2339856"/>
            <a:ext cx="5513951" cy="329773"/>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88882" y="2695069"/>
            <a:ext cx="5509297" cy="335195"/>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314523" y="2047549"/>
            <a:ext cx="731432"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FB5DFD84-A2F3-4648-A309-7752BD8F1061}"/>
              </a:ext>
            </a:extLst>
          </p:cNvPr>
          <p:cNvPicPr>
            <a:picLocks noChangeAspect="1"/>
          </p:cNvPicPr>
          <p:nvPr userDrawn="1"/>
        </p:nvPicPr>
        <p:blipFill>
          <a:blip r:embed="rId2"/>
          <a:stretch>
            <a:fillRect/>
          </a:stretch>
        </p:blipFill>
        <p:spPr>
          <a:xfrm>
            <a:off x="10385778" y="6212896"/>
            <a:ext cx="1501333" cy="467864"/>
          </a:xfrm>
          <a:prstGeom prst="rect">
            <a:avLst/>
          </a:prstGeom>
        </p:spPr>
      </p:pic>
    </p:spTree>
    <p:extLst>
      <p:ext uri="{BB962C8B-B14F-4D97-AF65-F5344CB8AC3E}">
        <p14:creationId xmlns:p14="http://schemas.microsoft.com/office/powerpoint/2010/main" val="2852762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300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2" name="Picture 1">
            <a:extLst>
              <a:ext uri="{FF2B5EF4-FFF2-40B4-BE49-F238E27FC236}">
                <a16:creationId xmlns:a16="http://schemas.microsoft.com/office/drawing/2014/main" id="{AEB11393-AF51-184A-8A1C-6F7D9B74FEA2}"/>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4189383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3"/>
            <a:ext cx="5522976" cy="1939516"/>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pic>
        <p:nvPicPr>
          <p:cNvPr id="7" name="Picture 6">
            <a:extLst>
              <a:ext uri="{FF2B5EF4-FFF2-40B4-BE49-F238E27FC236}">
                <a16:creationId xmlns:a16="http://schemas.microsoft.com/office/drawing/2014/main" id="{996FA949-77F5-B140-A27D-24EAB251B7D8}"/>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34788333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80416" y="268224"/>
            <a:ext cx="5522976" cy="2305643"/>
          </a:xfrm>
        </p:spPr>
        <p:txBody>
          <a:body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0744E27A-ED32-1347-9D8B-91B8F9BED5EF}"/>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17397568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80416" y="268224"/>
            <a:ext cx="5522976" cy="2305643"/>
          </a:xfrm>
        </p:spPr>
        <p:txBody>
          <a:bodyPr/>
          <a:lstStyle/>
          <a:p>
            <a:r>
              <a:rPr lang="en-US" dirty="0"/>
              <a:t>Click to edit Master title style (3 sizes for title text available) - with footer</a:t>
            </a:r>
          </a:p>
        </p:txBody>
      </p:sp>
      <p:pic>
        <p:nvPicPr>
          <p:cNvPr id="6" name="Picture 5">
            <a:extLst>
              <a:ext uri="{FF2B5EF4-FFF2-40B4-BE49-F238E27FC236}">
                <a16:creationId xmlns:a16="http://schemas.microsoft.com/office/drawing/2014/main" id="{BE74200D-0E98-9549-B4CA-36C96D5EB713}"/>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8541508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rgbClr val="351062"/>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80416" y="268224"/>
            <a:ext cx="5522976" cy="2305643"/>
          </a:xfrm>
        </p:spPr>
        <p:txBody>
          <a:bodyPr/>
          <a:lstStyle>
            <a:lvl1pPr>
              <a:defRPr>
                <a:solidFill>
                  <a:schemeClr val="bg1"/>
                </a:solidFill>
              </a:defRPr>
            </a:lvl1pPr>
          </a:lstStyle>
          <a:p>
            <a:r>
              <a:rPr lang="en-US" dirty="0"/>
              <a:t>Click to edit Master title style (3 sizes for title text available) – purple divider</a:t>
            </a:r>
          </a:p>
        </p:txBody>
      </p:sp>
      <p:pic>
        <p:nvPicPr>
          <p:cNvPr id="7" name="Picture 6">
            <a:extLst>
              <a:ext uri="{FF2B5EF4-FFF2-40B4-BE49-F238E27FC236}">
                <a16:creationId xmlns:a16="http://schemas.microsoft.com/office/drawing/2014/main" id="{92CD7D0E-DC26-DC41-9F69-C0836BF34B0D}"/>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1241542460"/>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0" y="121920"/>
            <a:ext cx="9265920" cy="5872480"/>
          </a:xfrm>
        </p:spPr>
        <p:txBody>
          <a:bodyPr/>
          <a:lstStyle>
            <a:lvl1pPr>
              <a:lnSpc>
                <a:spcPct val="90000"/>
              </a:lnSpc>
              <a:defRPr sz="12266" b="0" i="0">
                <a:solidFill>
                  <a:schemeClr val="tx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27B6B4AC-E881-CE40-9EB9-9EE30FB26F84}"/>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27639059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207264" y="1536192"/>
            <a:ext cx="5608320" cy="4482592"/>
          </a:xfrm>
        </p:spPr>
        <p:txBody>
          <a:bodyPr/>
          <a:lstStyle>
            <a:lvl1pPr>
              <a:lnSpc>
                <a:spcPct val="90000"/>
              </a:lnSpc>
              <a:defRPr sz="12266" b="0" i="0">
                <a:solidFill>
                  <a:schemeClr val="accent4"/>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ko-KR" altLang="en-US"/>
              <a:t>그림을 추가하려면 아이콘을 클릭하십시오</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92608" y="231648"/>
            <a:ext cx="5059680" cy="1146048"/>
          </a:xfrm>
        </p:spPr>
        <p:txBody>
          <a:bodyPr/>
          <a:lstStyle>
            <a:lvl1pPr>
              <a:defRPr sz="2667"/>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7BA59259-AA31-654E-97CA-EC574BEA60AB}"/>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36754297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97537" y="268224"/>
            <a:ext cx="7287033" cy="2305643"/>
          </a:xfrm>
        </p:spPr>
        <p:txBody>
          <a:bodyPr/>
          <a:lstStyle>
            <a:lvl1pPr marL="219451" indent="-219451">
              <a:defRPr>
                <a:solidFill>
                  <a:schemeClr val="accent4"/>
                </a:solidFill>
              </a:defRPr>
            </a:lvl1pPr>
          </a:lstStyle>
          <a:p>
            <a:r>
              <a:rPr lang="en-US" dirty="0"/>
              <a:t>“Template for a single quote: adjust optional author information to have similar spacing at the end of the quote.”</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92608" y="2591040"/>
            <a:ext cx="5498592" cy="329184"/>
          </a:xfrm>
        </p:spPr>
        <p:txBody>
          <a:bodyPr/>
          <a:lstStyle>
            <a:lvl1pPr>
              <a:defRPr>
                <a:solidFill>
                  <a:schemeClr val="tx2"/>
                </a:solidFill>
              </a:defRPr>
            </a:lvl1pPr>
            <a:lvl2pPr marL="0" indent="0">
              <a:buNone/>
              <a:defRPr/>
            </a:lvl2pPr>
          </a:lstStyle>
          <a:p>
            <a:pPr lvl="0"/>
            <a:r>
              <a:rPr lang="en-US" dirty="0"/>
              <a:t>Richard P. Feynman</a:t>
            </a:r>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92608" y="2935625"/>
            <a:ext cx="5486400" cy="329184"/>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Simulating Physics with Computers, 1981</a:t>
            </a:r>
          </a:p>
        </p:txBody>
      </p:sp>
      <p:pic>
        <p:nvPicPr>
          <p:cNvPr id="8" name="Picture 7">
            <a:extLst>
              <a:ext uri="{FF2B5EF4-FFF2-40B4-BE49-F238E27FC236}">
                <a16:creationId xmlns:a16="http://schemas.microsoft.com/office/drawing/2014/main" id="{4180B920-2FAB-3443-8C98-23FB9C0646C1}"/>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18909351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701800"/>
            <a:ext cx="12192000" cy="5156200"/>
          </a:xfrm>
        </p:spPr>
        <p:txBody>
          <a:bodyPr lIns="91440" tIns="91440" rIns="91440" bIns="91440"/>
          <a:lstStyle/>
          <a:p>
            <a:r>
              <a:rPr lang="ko-KR" altLang="en-US"/>
              <a:t>그림을 추가하려면 아이콘을 클릭하십시오</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95737544" y="565912"/>
            <a:ext cx="5522976" cy="5726176"/>
          </a:xfrm>
        </p:spPr>
        <p:txBody>
          <a:bodyPr/>
          <a:lstStyle/>
          <a:p>
            <a:r>
              <a:rPr lang="ko-KR" altLang="en-US"/>
              <a:t>마스터 제목 스타일 편집</a:t>
            </a:r>
            <a:endParaRPr lang="en-US"/>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92608" y="231648"/>
            <a:ext cx="5498592" cy="1316736"/>
          </a:xfrm>
        </p:spPr>
        <p:txBody>
          <a:bodyPr/>
          <a:lstStyle>
            <a:lvl1pPr>
              <a:defRPr sz="2667"/>
            </a:lvl1pPr>
            <a:lvl2pPr marL="0" indent="0">
              <a:buNone/>
              <a:defRPr/>
            </a:lvl2pPr>
          </a:lstStyle>
          <a:p>
            <a:pPr lvl="0"/>
            <a:r>
              <a:rPr lang="en-US" dirty="0"/>
              <a:t>Title + image below</a:t>
            </a:r>
          </a:p>
        </p:txBody>
      </p:sp>
      <p:pic>
        <p:nvPicPr>
          <p:cNvPr id="8" name="Picture 7">
            <a:extLst>
              <a:ext uri="{FF2B5EF4-FFF2-40B4-BE49-F238E27FC236}">
                <a16:creationId xmlns:a16="http://schemas.microsoft.com/office/drawing/2014/main" id="{FBA4B59C-B36E-D54C-B946-91E1A82DB933}"/>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34976576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5726176"/>
          </a:xfrm>
        </p:spPr>
        <p:txBody>
          <a:bodyPr/>
          <a:lstStyle/>
          <a:p>
            <a:r>
              <a:rPr lang="en-US" dirty="0"/>
              <a:t>Title + content right</a:t>
            </a:r>
          </a:p>
        </p:txBody>
      </p:sp>
      <p:sp>
        <p:nvSpPr>
          <p:cNvPr id="6" name="Text Placeholder"/>
          <p:cNvSpPr>
            <a:spLocks noGrp="1"/>
          </p:cNvSpPr>
          <p:nvPr>
            <p:ph type="body" sz="quarter" idx="12"/>
          </p:nvPr>
        </p:nvSpPr>
        <p:spPr>
          <a:xfrm>
            <a:off x="6388608" y="268224"/>
            <a:ext cx="5498592" cy="5726176"/>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95640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83497" cy="1072896"/>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92609" y="1658112"/>
            <a:ext cx="11607025"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1CACC356-0F99-0E43-AB58-2F12C129B745}"/>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5318505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83497" cy="1072896"/>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6388608" y="1658112"/>
            <a:ext cx="5498592" cy="4336288"/>
          </a:xfrm>
        </p:spPr>
        <p:txBody>
          <a:bodyPr/>
          <a:lstStyle>
            <a:lvl1pPr>
              <a:defRPr sz="1867"/>
            </a:lvl1pPr>
          </a:lstStyle>
          <a:p>
            <a:pPr lvl="0"/>
            <a:r>
              <a:rPr lang="ko-KR" altLang="en-US"/>
              <a:t>마스터 텍스트 스타일 편집</a:t>
            </a:r>
          </a:p>
        </p:txBody>
      </p:sp>
      <p:sp>
        <p:nvSpPr>
          <p:cNvPr id="6" name="Text Placeholder"/>
          <p:cNvSpPr>
            <a:spLocks noGrp="1"/>
          </p:cNvSpPr>
          <p:nvPr>
            <p:ph type="body" sz="quarter" idx="12"/>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B1EA5C5-1290-BA40-A795-C9598C468C2D}"/>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71370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0" y="121920"/>
            <a:ext cx="9265920" cy="5872480"/>
          </a:xfrm>
        </p:spPr>
        <p:txBody>
          <a:bodyPr/>
          <a:lstStyle>
            <a:lvl1pPr>
              <a:lnSpc>
                <a:spcPct val="90000"/>
              </a:lnSpc>
              <a:defRPr sz="12266" b="0" i="0">
                <a:solidFill>
                  <a:schemeClr val="accent2"/>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ltLang="ko-KR"/>
              <a:t>Int2PQC</a:t>
            </a:r>
            <a:endParaRPr lang="ko-KR" altLang="en-US"/>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96D87542-2DE1-4330-93DC-D6A2BFC46A63}" type="slidenum">
              <a:rPr lang="ko-KR" altLang="en-US" smtClean="0"/>
              <a:t>‹#›</a:t>
            </a:fld>
            <a:endParaRPr lang="ko-KR" altLang="en-US"/>
          </a:p>
        </p:txBody>
      </p:sp>
      <p:pic>
        <p:nvPicPr>
          <p:cNvPr id="7" name="Picture 6">
            <a:extLst>
              <a:ext uri="{FF2B5EF4-FFF2-40B4-BE49-F238E27FC236}">
                <a16:creationId xmlns:a16="http://schemas.microsoft.com/office/drawing/2014/main" id="{63DFA674-6873-714F-AEBE-C37E86787B16}"/>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4546160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92608" y="1658112"/>
            <a:ext cx="2450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1658112"/>
            <a:ext cx="8534400"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pic>
        <p:nvPicPr>
          <p:cNvPr id="8" name="Picture 7">
            <a:extLst>
              <a:ext uri="{FF2B5EF4-FFF2-40B4-BE49-F238E27FC236}">
                <a16:creationId xmlns:a16="http://schemas.microsoft.com/office/drawing/2014/main" id="{76147695-FEE4-5E4B-BC80-907AD3565FBE}"/>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25203189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92608" y="1658112"/>
            <a:ext cx="2450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6388608" y="1658112"/>
            <a:ext cx="5498592" cy="4336288"/>
          </a:xfrm>
        </p:spPr>
        <p:txBody>
          <a:bodyPr/>
          <a:lstStyle>
            <a:lvl1pPr>
              <a:defRPr sz="1867"/>
            </a:lvl1pPr>
          </a:lstStyle>
          <a:p>
            <a:pPr lvl="0"/>
            <a:r>
              <a:rPr lang="ko-KR" altLang="en-US"/>
              <a:t>마스터 텍스트 스타일 편집</a:t>
            </a:r>
          </a:p>
        </p:txBody>
      </p:sp>
      <p:pic>
        <p:nvPicPr>
          <p:cNvPr id="10" name="Picture 9">
            <a:extLst>
              <a:ext uri="{FF2B5EF4-FFF2-40B4-BE49-F238E27FC236}">
                <a16:creationId xmlns:a16="http://schemas.microsoft.com/office/drawing/2014/main" id="{598177D5-D7B7-714F-9574-4AEF1B0BE672}"/>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24787529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58784" cy="1072896"/>
          </a:xfrm>
        </p:spPr>
        <p:txBody>
          <a:bodyPr/>
          <a:lstStyle/>
          <a:p>
            <a:r>
              <a:rPr lang="en-US" dirty="0"/>
              <a:t>Title + 4 columns (¼)</a:t>
            </a:r>
          </a:p>
        </p:txBody>
      </p:sp>
      <p:sp>
        <p:nvSpPr>
          <p:cNvPr id="6" name="Text Placeholder 1"/>
          <p:cNvSpPr>
            <a:spLocks noGrp="1"/>
          </p:cNvSpPr>
          <p:nvPr>
            <p:ph type="body" sz="quarter" idx="12"/>
          </p:nvPr>
        </p:nvSpPr>
        <p:spPr>
          <a:xfrm>
            <a:off x="292608" y="1658112"/>
            <a:ext cx="2450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8" name="Text Placeholder 2"/>
          <p:cNvSpPr>
            <a:spLocks noGrp="1"/>
          </p:cNvSpPr>
          <p:nvPr>
            <p:ph type="body" sz="quarter" idx="13" hasCustomPrompt="1"/>
          </p:nvPr>
        </p:nvSpPr>
        <p:spPr>
          <a:xfrm>
            <a:off x="3340608" y="1658112"/>
            <a:ext cx="2450592" cy="4336288"/>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1658112"/>
            <a:ext cx="2450592" cy="4336288"/>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1658112"/>
            <a:ext cx="2450592" cy="4336288"/>
          </a:xfrm>
        </p:spPr>
        <p:txBody>
          <a:bodyPr/>
          <a:lstStyle/>
          <a:p>
            <a:pPr lvl="0"/>
            <a:r>
              <a:rPr lang="en-US" dirty="0"/>
              <a:t>Optional 4th</a:t>
            </a:r>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1C94505B-260A-D145-85B8-2E423631BC7D}"/>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12501529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8546592" cy="1072896"/>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92608" y="2572512"/>
            <a:ext cx="2450592" cy="3179864"/>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8" name="Text Placeholder 2"/>
          <p:cNvSpPr>
            <a:spLocks noGrp="1"/>
          </p:cNvSpPr>
          <p:nvPr>
            <p:ph type="body" sz="quarter" idx="13" hasCustomPrompt="1"/>
          </p:nvPr>
        </p:nvSpPr>
        <p:spPr>
          <a:xfrm>
            <a:off x="3334512" y="2573868"/>
            <a:ext cx="2450592" cy="3179865"/>
          </a:xfrm>
        </p:spPr>
        <p:txBody>
          <a:bodyPr/>
          <a:lstStyle/>
          <a:p>
            <a:pPr lvl="0"/>
            <a:r>
              <a:rPr lang="en-US" dirty="0"/>
              <a:t>Optional 2nd </a:t>
            </a:r>
          </a:p>
        </p:txBody>
      </p:sp>
      <p:sp>
        <p:nvSpPr>
          <p:cNvPr id="10" name="Text Placeholder 3"/>
          <p:cNvSpPr>
            <a:spLocks noGrp="1"/>
          </p:cNvSpPr>
          <p:nvPr>
            <p:ph type="body" sz="quarter" idx="14" hasCustomPrompt="1"/>
          </p:nvPr>
        </p:nvSpPr>
        <p:spPr>
          <a:xfrm>
            <a:off x="6388608" y="2572512"/>
            <a:ext cx="2450592" cy="3179867"/>
          </a:xfrm>
        </p:spPr>
        <p:txBody>
          <a:bodyPr/>
          <a:lstStyle/>
          <a:p>
            <a:pPr lvl="0"/>
            <a:r>
              <a:rPr lang="en-US" dirty="0"/>
              <a:t>Optional 3rd</a:t>
            </a:r>
          </a:p>
        </p:txBody>
      </p:sp>
      <p:sp>
        <p:nvSpPr>
          <p:cNvPr id="12" name="Text Placeholder 4"/>
          <p:cNvSpPr>
            <a:spLocks noGrp="1"/>
          </p:cNvSpPr>
          <p:nvPr>
            <p:ph type="body" sz="quarter" idx="15" hasCustomPrompt="1"/>
          </p:nvPr>
        </p:nvSpPr>
        <p:spPr>
          <a:xfrm>
            <a:off x="9448800" y="2573865"/>
            <a:ext cx="2450592" cy="3179867"/>
          </a:xfrm>
        </p:spPr>
        <p:txBody>
          <a:bodyPr/>
          <a:lstStyle/>
          <a:p>
            <a:pPr lvl="0"/>
            <a:r>
              <a:rPr lang="en-US" dirty="0"/>
              <a:t>Optional 4th</a:t>
            </a:r>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304888" y="1718734"/>
            <a:ext cx="1017728" cy="614287"/>
          </a:xfrm>
          <a:ln>
            <a:solidFill>
              <a:schemeClr val="accent1"/>
            </a:solidFill>
          </a:ln>
        </p:spPr>
        <p:txBody>
          <a:bodyPr/>
          <a:lstStyle>
            <a:lvl1pPr>
              <a:defRPr sz="3733" b="0">
                <a:solidFill>
                  <a:schemeClr val="accent4"/>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3352888" y="1737346"/>
            <a:ext cx="1017728" cy="614287"/>
          </a:xfrm>
        </p:spPr>
        <p:txBody>
          <a:bodyPr/>
          <a:lstStyle>
            <a:lvl1pPr>
              <a:defRPr sz="3733" b="0">
                <a:solidFill>
                  <a:schemeClr val="accent4"/>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6400888" y="1737345"/>
            <a:ext cx="1017728" cy="614287"/>
          </a:xfrm>
        </p:spPr>
        <p:txBody>
          <a:bodyPr/>
          <a:lstStyle>
            <a:lvl1pPr>
              <a:defRPr sz="3733" b="0">
                <a:solidFill>
                  <a:schemeClr val="accent4"/>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9448800" y="1714555"/>
            <a:ext cx="1017728" cy="614287"/>
          </a:xfrm>
        </p:spPr>
        <p:txBody>
          <a:bodyPr/>
          <a:lstStyle>
            <a:lvl1pPr>
              <a:defRPr sz="3733" b="0">
                <a:solidFill>
                  <a:schemeClr val="accent4"/>
                </a:solidFill>
              </a:defRPr>
            </a:lvl1pPr>
          </a:lstStyle>
          <a:p>
            <a:pPr lvl="0"/>
            <a:r>
              <a:rPr lang="en-US" dirty="0"/>
              <a:t>4.</a:t>
            </a:r>
          </a:p>
        </p:txBody>
      </p:sp>
      <p:pic>
        <p:nvPicPr>
          <p:cNvPr id="16" name="Picture 15">
            <a:extLst>
              <a:ext uri="{FF2B5EF4-FFF2-40B4-BE49-F238E27FC236}">
                <a16:creationId xmlns:a16="http://schemas.microsoft.com/office/drawing/2014/main" id="{3B0A8879-FC55-0D4E-8979-E28A1D74F9FE}"/>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22168873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+ 1 column + full bleed image </a:t>
            </a:r>
          </a:p>
        </p:txBody>
      </p:sp>
      <p:sp>
        <p:nvSpPr>
          <p:cNvPr id="8" name="Text Placeholder"/>
          <p:cNvSpPr>
            <a:spLocks noGrp="1"/>
          </p:cNvSpPr>
          <p:nvPr>
            <p:ph type="body" sz="quarter" idx="13"/>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ko-KR" altLang="en-US"/>
              <a:t>그림을 추가하려면 아이콘을 클릭하십시오</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96FB959A-62A4-894A-AF90-D05521094BAF}"/>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16274614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1072896"/>
          </a:xfrm>
        </p:spPr>
        <p:txBody>
          <a:bodyPr/>
          <a:lstStyle/>
          <a:p>
            <a:r>
              <a:rPr lang="en-US" dirty="0"/>
              <a:t>Title + 2 column + full bleed image </a:t>
            </a:r>
          </a:p>
        </p:txBody>
      </p:sp>
      <p:sp>
        <p:nvSpPr>
          <p:cNvPr id="8" name="Text Placeholder"/>
          <p:cNvSpPr>
            <a:spLocks noGrp="1"/>
          </p:cNvSpPr>
          <p:nvPr>
            <p:ph type="body" sz="quarter" idx="13"/>
          </p:nvPr>
        </p:nvSpPr>
        <p:spPr>
          <a:xfrm>
            <a:off x="292608" y="1658112"/>
            <a:ext cx="2450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ko-KR" altLang="en-US"/>
              <a:t>그림을 추가하려면 아이콘을 클릭하십시오</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3340610" y="1658112"/>
            <a:ext cx="2450591" cy="4340352"/>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pic>
        <p:nvPicPr>
          <p:cNvPr id="9" name="Picture 8">
            <a:extLst>
              <a:ext uri="{FF2B5EF4-FFF2-40B4-BE49-F238E27FC236}">
                <a16:creationId xmlns:a16="http://schemas.microsoft.com/office/drawing/2014/main" id="{D759DD9A-3307-3745-916B-5B4AE1E254B2}"/>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6028319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3340608" y="268225"/>
            <a:ext cx="8534400" cy="5742516"/>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92608" y="268224"/>
            <a:ext cx="2450592" cy="2305643"/>
          </a:xfrm>
        </p:spPr>
        <p:txBody>
          <a:bodyPr/>
          <a:lstStyle/>
          <a:p>
            <a:pPr lvl="0"/>
            <a:r>
              <a:rPr lang="en-US" dirty="0"/>
              <a:t>Small title, image or content on right  </a:t>
            </a:r>
          </a:p>
          <a:p>
            <a:pPr lvl="0"/>
            <a:endParaRPr lang="en-US" dirty="0"/>
          </a:p>
        </p:txBody>
      </p:sp>
    </p:spTree>
    <p:extLst>
      <p:ext uri="{BB962C8B-B14F-4D97-AF65-F5344CB8AC3E}">
        <p14:creationId xmlns:p14="http://schemas.microsoft.com/office/powerpoint/2010/main" val="36916002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3072714" y="0"/>
            <a:ext cx="9119287" cy="6858000"/>
          </a:xfrm>
          <a:prstGeom prst="rect">
            <a:avLst/>
          </a:prstGeom>
          <a:solidFill>
            <a:schemeClr val="bg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3340609" y="1658112"/>
            <a:ext cx="2444497" cy="4275667"/>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1220368" indent="-380990">
              <a:buClr>
                <a:schemeClr val="tx1"/>
              </a:buClr>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6388609" y="1658112"/>
            <a:ext cx="2444497" cy="4260088"/>
          </a:xfrm>
        </p:spPr>
        <p:txBody>
          <a:bodyPr/>
          <a:lstStyle>
            <a:lvl1pPr>
              <a:lnSpc>
                <a:spcPct val="130000"/>
              </a:lnSpc>
              <a:defRPr sz="1467"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9448801" y="1658113"/>
            <a:ext cx="2444497" cy="4243748"/>
          </a:xfrm>
        </p:spPr>
        <p:txBody>
          <a:bodyPr/>
          <a:lstStyle>
            <a:lvl1pPr>
              <a:lnSpc>
                <a:spcPct val="110000"/>
              </a:lnSpc>
              <a:defRPr lang="en-US" dirty="0"/>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92609" y="1658111"/>
            <a:ext cx="2450591" cy="1767840"/>
          </a:xfrm>
        </p:spPr>
        <p:txBody>
          <a:bodyPr/>
          <a:lstStyle/>
          <a:p>
            <a:pPr lvl="0"/>
            <a:r>
              <a:rPr lang="ko-KR" altLang="en-US"/>
              <a:t>마스터 텍스트 스타일 편집</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92609" y="231648"/>
            <a:ext cx="2523743" cy="1121664"/>
          </a:xfrm>
        </p:spPr>
        <p:txBody>
          <a:bodyPr/>
          <a:lstStyle>
            <a:lvl1pPr>
              <a:defRPr sz="2667"/>
            </a:lvl1pPr>
            <a:lvl2pPr marL="0" indent="0">
              <a:buNone/>
              <a:defRPr/>
            </a:lvl2pPr>
          </a:lstStyle>
          <a:p>
            <a:pPr lvl="0"/>
            <a:r>
              <a:rPr lang="en-US" dirty="0"/>
              <a:t>Left panel title + description</a:t>
            </a:r>
          </a:p>
          <a:p>
            <a:pPr lvl="0"/>
            <a:endParaRPr lang="en-US" dirty="0"/>
          </a:p>
        </p:txBody>
      </p:sp>
      <p:pic>
        <p:nvPicPr>
          <p:cNvPr id="12" name="Picture 11">
            <a:extLst>
              <a:ext uri="{FF2B5EF4-FFF2-40B4-BE49-F238E27FC236}">
                <a16:creationId xmlns:a16="http://schemas.microsoft.com/office/drawing/2014/main" id="{F63DCE21-9B45-354E-AA37-38CFCAC09784}"/>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15662964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3047999" cy="68580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9" name="Picture Placeholder"/>
          <p:cNvSpPr>
            <a:spLocks noGrp="1"/>
          </p:cNvSpPr>
          <p:nvPr>
            <p:ph type="pic" sz="quarter" idx="14"/>
          </p:nvPr>
        </p:nvSpPr>
        <p:spPr>
          <a:xfrm>
            <a:off x="3048000" y="0"/>
            <a:ext cx="9144000" cy="6864096"/>
          </a:xfrm>
        </p:spPr>
        <p:txBody>
          <a:bodyPr lIns="91440" tIns="91440" rIns="91440" bIns="91440"/>
          <a:lstStyle/>
          <a:p>
            <a:r>
              <a:rPr lang="ko-KR" altLang="en-US"/>
              <a:t>그림을 추가하려면 아이콘을 클릭하십시오</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93039" y="5770117"/>
            <a:ext cx="2487495" cy="222251"/>
          </a:xfrm>
        </p:spPr>
        <p:txBody>
          <a:bodyPr/>
          <a:lstStyle>
            <a:lvl1pPr>
              <a:defRPr lang="en-US" sz="1333"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467"/>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92608" y="1658113"/>
            <a:ext cx="2450592" cy="1770888"/>
          </a:xfrm>
        </p:spPr>
        <p:txBody>
          <a:bodyPr/>
          <a:lstStyle>
            <a:lvl2pPr marL="0" indent="0">
              <a:buNone/>
              <a:defRPr/>
            </a:lvl2pPr>
          </a:lstStyle>
          <a:p>
            <a:pPr lvl="0"/>
            <a:r>
              <a:rPr lang="ko-KR" altLang="en-US"/>
              <a:t>마스터 텍스트 스타일 편집</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92609" y="231648"/>
            <a:ext cx="2523743" cy="1121664"/>
          </a:xfrm>
        </p:spPr>
        <p:txBody>
          <a:bodyPr/>
          <a:lstStyle>
            <a:lvl1pPr>
              <a:defRPr sz="2667"/>
            </a:lvl1pPr>
            <a:lvl2pPr marL="0" indent="0">
              <a:buNone/>
              <a:defRPr/>
            </a:lvl2pPr>
          </a:lstStyle>
          <a:p>
            <a:pPr lvl="0"/>
            <a:r>
              <a:rPr lang="en-US" dirty="0"/>
              <a:t>Left panel title + description</a:t>
            </a:r>
          </a:p>
        </p:txBody>
      </p:sp>
      <p:pic>
        <p:nvPicPr>
          <p:cNvPr id="10" name="Picture 9">
            <a:extLst>
              <a:ext uri="{FF2B5EF4-FFF2-40B4-BE49-F238E27FC236}">
                <a16:creationId xmlns:a16="http://schemas.microsoft.com/office/drawing/2014/main" id="{5289E520-EA17-C248-B6F5-1F0676D91B38}"/>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1026964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bg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80416" y="268224"/>
            <a:ext cx="5486313" cy="1072896"/>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6388608" y="1658112"/>
            <a:ext cx="5522976" cy="4372864"/>
          </a:xfrm>
        </p:spPr>
        <p:txBody>
          <a:bodyPr/>
          <a:lstStyle>
            <a:lvl1pPr>
              <a:defRPr sz="1867"/>
            </a:lvl1pPr>
          </a:lstStyle>
          <a:p>
            <a:pPr lvl="0"/>
            <a:r>
              <a:rPr lang="ko-KR" altLang="en-US"/>
              <a:t>마스터 텍스트 스타일 편집</a:t>
            </a:r>
          </a:p>
        </p:txBody>
      </p:sp>
      <p:sp>
        <p:nvSpPr>
          <p:cNvPr id="6" name="Text Placeholder"/>
          <p:cNvSpPr>
            <a:spLocks noGrp="1"/>
          </p:cNvSpPr>
          <p:nvPr>
            <p:ph type="body" sz="quarter" idx="12"/>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812B28B-ACA7-1346-93B9-9410540187EC}"/>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570471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207264" y="1540836"/>
            <a:ext cx="5608320" cy="4482592"/>
          </a:xfrm>
        </p:spPr>
        <p:txBody>
          <a:bodyPr/>
          <a:lstStyle>
            <a:lvl1pPr>
              <a:lnSpc>
                <a:spcPct val="90000"/>
              </a:lnSpc>
              <a:defRPr sz="12266" b="0" i="0">
                <a:solidFill>
                  <a:schemeClr val="accent2"/>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ko-KR" altLang="en-US"/>
              <a:t>그림을 추가하려면 아이콘을 클릭하십시오</a:t>
            </a:r>
            <a:endParaRPr lang="en-US" dirty="0"/>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92608" y="231648"/>
            <a:ext cx="5059680" cy="1146048"/>
          </a:xfrm>
        </p:spPr>
        <p:txBody>
          <a:bodyPr/>
          <a:lstStyle>
            <a:lvl1pPr>
              <a:defRPr sz="2667"/>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D0CD169E-2785-9745-9264-3979FC58D4ED}"/>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5358636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ko-KR" altLang="en-US"/>
              <a:t>마스터 제목 스타일 편집</a:t>
            </a:r>
            <a:endParaRPr lang="en-US" dirty="0"/>
          </a:p>
        </p:txBody>
      </p:sp>
      <p:sp>
        <p:nvSpPr>
          <p:cNvPr id="8" name="Text Placeholder"/>
          <p:cNvSpPr>
            <a:spLocks noGrp="1"/>
          </p:cNvSpPr>
          <p:nvPr>
            <p:ph type="body" sz="quarter" idx="13"/>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9" name="Content Placeholder 1"/>
          <p:cNvSpPr>
            <a:spLocks noGrp="1"/>
          </p:cNvSpPr>
          <p:nvPr>
            <p:ph sz="quarter" idx="17"/>
          </p:nvPr>
        </p:nvSpPr>
        <p:spPr>
          <a:xfrm>
            <a:off x="6096000" y="0"/>
            <a:ext cx="3048000" cy="3429000"/>
          </a:xfrm>
          <a:solidFill>
            <a:schemeClr val="accent3"/>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10" name="Content Placeholder 2"/>
          <p:cNvSpPr>
            <a:spLocks noGrp="1"/>
          </p:cNvSpPr>
          <p:nvPr>
            <p:ph sz="quarter" idx="18"/>
          </p:nvPr>
        </p:nvSpPr>
        <p:spPr>
          <a:xfrm>
            <a:off x="9144000" y="0"/>
            <a:ext cx="3048000" cy="3429000"/>
          </a:xfrm>
          <a:solidFill>
            <a:schemeClr val="accent2"/>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12" name="Content Placeholder 3"/>
          <p:cNvSpPr>
            <a:spLocks noGrp="1"/>
          </p:cNvSpPr>
          <p:nvPr>
            <p:ph sz="quarter" idx="19"/>
          </p:nvPr>
        </p:nvSpPr>
        <p:spPr>
          <a:xfrm>
            <a:off x="6096000" y="3426885"/>
            <a:ext cx="6096000" cy="3431116"/>
          </a:xfrm>
          <a:solidFill>
            <a:schemeClr val="accent1"/>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71315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1 column + 3 boxes gray">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ko-KR" altLang="en-US"/>
              <a:t>마스터 제목 스타일 편집</a:t>
            </a:r>
            <a:endParaRPr lang="en-US" dirty="0"/>
          </a:p>
        </p:txBody>
      </p:sp>
      <p:sp>
        <p:nvSpPr>
          <p:cNvPr id="8" name="Text Placeholder"/>
          <p:cNvSpPr>
            <a:spLocks noGrp="1"/>
          </p:cNvSpPr>
          <p:nvPr>
            <p:ph type="body" sz="quarter" idx="13"/>
          </p:nvPr>
        </p:nvSpPr>
        <p:spPr>
          <a:xfrm>
            <a:off x="292608" y="1658112"/>
            <a:ext cx="5498592" cy="4336288"/>
          </a:xfrm>
        </p:spPr>
        <p:txBody>
          <a:bodyPr/>
          <a:lstStyle>
            <a:lvl5pPr marL="1220368" indent="-380990">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9" name="Content Placeholder 1"/>
          <p:cNvSpPr>
            <a:spLocks noGrp="1"/>
          </p:cNvSpPr>
          <p:nvPr>
            <p:ph sz="quarter" idx="17"/>
          </p:nvPr>
        </p:nvSpPr>
        <p:spPr>
          <a:xfrm>
            <a:off x="6096000" y="0"/>
            <a:ext cx="3048000" cy="3429000"/>
          </a:xfrm>
          <a:solidFill>
            <a:schemeClr val="accent6"/>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10" name="Content Placeholder 2"/>
          <p:cNvSpPr>
            <a:spLocks noGrp="1"/>
          </p:cNvSpPr>
          <p:nvPr>
            <p:ph sz="quarter" idx="18"/>
          </p:nvPr>
        </p:nvSpPr>
        <p:spPr>
          <a:xfrm>
            <a:off x="9144000" y="0"/>
            <a:ext cx="3048000" cy="3429000"/>
          </a:xfrm>
          <a:solidFill>
            <a:srgbClr val="343A3F"/>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12" name="Content Placeholder 3"/>
          <p:cNvSpPr>
            <a:spLocks noGrp="1"/>
          </p:cNvSpPr>
          <p:nvPr>
            <p:ph sz="quarter" idx="19"/>
          </p:nvPr>
        </p:nvSpPr>
        <p:spPr>
          <a:xfrm>
            <a:off x="6096000" y="3426885"/>
            <a:ext cx="6096000" cy="3431116"/>
          </a:xfrm>
          <a:solidFill>
            <a:schemeClr val="bg1"/>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738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ko-KR" altLang="en-US"/>
              <a:t>마스터 제목 스타일 편집</a:t>
            </a:r>
            <a:endParaRPr lang="en-US" dirty="0"/>
          </a:p>
        </p:txBody>
      </p:sp>
      <p:sp>
        <p:nvSpPr>
          <p:cNvPr id="7" name="Content Placeholder 1"/>
          <p:cNvSpPr>
            <a:spLocks noGrp="1"/>
          </p:cNvSpPr>
          <p:nvPr>
            <p:ph sz="quarter" idx="20"/>
          </p:nvPr>
        </p:nvSpPr>
        <p:spPr>
          <a:xfrm>
            <a:off x="0" y="3426885"/>
            <a:ext cx="3048000" cy="3431116"/>
          </a:xfrm>
          <a:solidFill>
            <a:schemeClr val="accent1"/>
          </a:solidFill>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14" name="Content Placeholder 2"/>
          <p:cNvSpPr>
            <a:spLocks noGrp="1"/>
          </p:cNvSpPr>
          <p:nvPr>
            <p:ph sz="quarter" idx="19"/>
          </p:nvPr>
        </p:nvSpPr>
        <p:spPr>
          <a:xfrm>
            <a:off x="3048001" y="3426885"/>
            <a:ext cx="3048000" cy="3431116"/>
          </a:xfrm>
          <a:solidFill>
            <a:srgbClr val="491D8B"/>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11" name="Content Placeholder 4"/>
          <p:cNvSpPr>
            <a:spLocks noGrp="1"/>
          </p:cNvSpPr>
          <p:nvPr>
            <p:ph sz="quarter" idx="18"/>
          </p:nvPr>
        </p:nvSpPr>
        <p:spPr>
          <a:xfrm>
            <a:off x="9144000" y="3426883"/>
            <a:ext cx="3048000" cy="3431117"/>
          </a:xfrm>
          <a:solidFill>
            <a:schemeClr val="accent3"/>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6CE5096-A57F-7547-BC88-AEB20639215B}"/>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2893076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4 boxes gray">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 y="-1"/>
            <a:ext cx="9448801" cy="3425951"/>
          </a:xfrm>
          <a:noFill/>
        </p:spPr>
        <p:txBody>
          <a:bodyPr lIns="192024" tIns="137160" rIns="228600" bIns="228600"/>
          <a:lstStyle>
            <a:lvl1pPr>
              <a:lnSpc>
                <a:spcPts val="6667"/>
              </a:lnSpc>
              <a:defRPr sz="5600"/>
            </a:lvl1pPr>
          </a:lstStyle>
          <a:p>
            <a:r>
              <a:rPr lang="ko-KR" altLang="en-US"/>
              <a:t>마스터 제목 스타일 편집</a:t>
            </a:r>
            <a:endParaRPr lang="en-US" dirty="0"/>
          </a:p>
        </p:txBody>
      </p:sp>
      <p:sp>
        <p:nvSpPr>
          <p:cNvPr id="7" name="Content Placeholder 1"/>
          <p:cNvSpPr>
            <a:spLocks noGrp="1"/>
          </p:cNvSpPr>
          <p:nvPr>
            <p:ph sz="quarter" idx="20"/>
          </p:nvPr>
        </p:nvSpPr>
        <p:spPr>
          <a:xfrm>
            <a:off x="0" y="3426885"/>
            <a:ext cx="3048000" cy="3431116"/>
          </a:xfrm>
          <a:solidFill>
            <a:schemeClr val="bg1"/>
          </a:solidFill>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14" name="Content Placeholder 2"/>
          <p:cNvSpPr>
            <a:spLocks noGrp="1"/>
          </p:cNvSpPr>
          <p:nvPr>
            <p:ph sz="quarter" idx="19"/>
          </p:nvPr>
        </p:nvSpPr>
        <p:spPr>
          <a:xfrm>
            <a:off x="3048001" y="3426885"/>
            <a:ext cx="3048000" cy="3431116"/>
          </a:xfrm>
          <a:solidFill>
            <a:srgbClr val="343A3F"/>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6" name="Content Placeholder 3"/>
          <p:cNvSpPr>
            <a:spLocks noGrp="1"/>
          </p:cNvSpPr>
          <p:nvPr>
            <p:ph sz="quarter" idx="17"/>
          </p:nvPr>
        </p:nvSpPr>
        <p:spPr>
          <a:xfrm>
            <a:off x="6096000" y="3426883"/>
            <a:ext cx="3048000" cy="3431117"/>
          </a:xfrm>
          <a:solidFill>
            <a:schemeClr val="accent6"/>
          </a:solidFill>
          <a:ln>
            <a:noFill/>
          </a:ln>
        </p:spPr>
        <p:txBody>
          <a:bodyPr lIns="219456" tIns="201168" rIns="228600" bIns="228600"/>
          <a:lstStyle>
            <a:lvl1pPr>
              <a:defRPr>
                <a:solidFill>
                  <a:schemeClr val="tx1"/>
                </a:solidFill>
              </a:defRPr>
            </a:lvl1pPr>
          </a:lstStyle>
          <a:p>
            <a:pPr lvl="0"/>
            <a:r>
              <a:rPr lang="ko-KR" altLang="en-US"/>
              <a:t>마스터 텍스트 스타일 편집</a:t>
            </a:r>
          </a:p>
        </p:txBody>
      </p:sp>
      <p:sp>
        <p:nvSpPr>
          <p:cNvPr id="11" name="Content Placeholder 4"/>
          <p:cNvSpPr>
            <a:spLocks noGrp="1"/>
          </p:cNvSpPr>
          <p:nvPr>
            <p:ph sz="quarter" idx="18"/>
          </p:nvPr>
        </p:nvSpPr>
        <p:spPr>
          <a:xfrm>
            <a:off x="9144000" y="3426883"/>
            <a:ext cx="3048000" cy="3431117"/>
          </a:xfrm>
          <a:solidFill>
            <a:srgbClr val="A2A9B0"/>
          </a:solidFill>
          <a:ln>
            <a:noFill/>
          </a:ln>
        </p:spPr>
        <p:txBody>
          <a:bodyPr lIns="219456" tIns="201168" rIns="228600" bIns="228600"/>
          <a:lstStyle>
            <a:lvl1pPr>
              <a:defRPr>
                <a:solidFill>
                  <a:schemeClr val="bg2"/>
                </a:solidFill>
              </a:defRPr>
            </a:lvl1pPr>
          </a:lstStyle>
          <a:p>
            <a:pPr lvl="0"/>
            <a:r>
              <a:rPr lang="ko-KR" altLang="en-US"/>
              <a:t>마스터 텍스트 스타일 편집</a:t>
            </a:r>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8DB5A30C-170F-E948-B3C5-224672D44CF8}"/>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19074565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4" name="Content Placeholder 2"/>
          <p:cNvSpPr>
            <a:spLocks noGrp="1"/>
          </p:cNvSpPr>
          <p:nvPr>
            <p:ph sz="quarter" idx="13"/>
          </p:nvPr>
        </p:nvSpPr>
        <p:spPr>
          <a:xfrm>
            <a:off x="4059936" y="0"/>
            <a:ext cx="4059936" cy="6864096"/>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6" name="Content Placeholder 3"/>
          <p:cNvSpPr>
            <a:spLocks noGrp="1"/>
          </p:cNvSpPr>
          <p:nvPr>
            <p:ph sz="quarter" idx="14"/>
          </p:nvPr>
        </p:nvSpPr>
        <p:spPr>
          <a:xfrm>
            <a:off x="8120464" y="0"/>
            <a:ext cx="4059936" cy="6864096"/>
          </a:xfrm>
          <a:solidFill>
            <a:schemeClr val="accent2"/>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30470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4059936" cy="6864096"/>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4" name="Content Placeholder 2"/>
          <p:cNvSpPr>
            <a:spLocks noGrp="1"/>
          </p:cNvSpPr>
          <p:nvPr>
            <p:ph sz="quarter" idx="13"/>
          </p:nvPr>
        </p:nvSpPr>
        <p:spPr>
          <a:xfrm>
            <a:off x="4059936" y="0"/>
            <a:ext cx="4059936" cy="6864096"/>
          </a:xfrm>
          <a:solidFill>
            <a:srgbClr val="343A3F"/>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6" name="Content Placeholder 3"/>
          <p:cNvSpPr>
            <a:spLocks noGrp="1"/>
          </p:cNvSpPr>
          <p:nvPr>
            <p:ph sz="quarter" idx="14"/>
          </p:nvPr>
        </p:nvSpPr>
        <p:spPr>
          <a:xfrm>
            <a:off x="8120464" y="0"/>
            <a:ext cx="4059936" cy="6864096"/>
          </a:xfrm>
          <a:solidFill>
            <a:schemeClr val="accent6"/>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F4A99DF8-D7A8-3A40-9E99-F62F594FF5D3}"/>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27164340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4" name="Content Placeholder 2"/>
          <p:cNvSpPr>
            <a:spLocks noGrp="1"/>
          </p:cNvSpPr>
          <p:nvPr>
            <p:ph sz="quarter" idx="13"/>
          </p:nvPr>
        </p:nvSpPr>
        <p:spPr>
          <a:xfrm>
            <a:off x="3048000" y="0"/>
            <a:ext cx="3048000" cy="6864096"/>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8" name="Content Placeholder 4"/>
          <p:cNvSpPr>
            <a:spLocks noGrp="1"/>
          </p:cNvSpPr>
          <p:nvPr>
            <p:ph sz="quarter" idx="15"/>
          </p:nvPr>
        </p:nvSpPr>
        <p:spPr>
          <a:xfrm>
            <a:off x="9144000" y="0"/>
            <a:ext cx="3048000" cy="6864096"/>
          </a:xfrm>
          <a:solidFill>
            <a:schemeClr val="accent3"/>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1220368" indent="-380990">
              <a:buClr>
                <a:schemeClr val="tx1"/>
              </a:buClr>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5777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bg2"/>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4" name="Content Placeholder 2"/>
          <p:cNvSpPr>
            <a:spLocks noGrp="1"/>
          </p:cNvSpPr>
          <p:nvPr>
            <p:ph sz="quarter" idx="13"/>
          </p:nvPr>
        </p:nvSpPr>
        <p:spPr>
          <a:xfrm>
            <a:off x="3048000" y="0"/>
            <a:ext cx="3048000" cy="6864096"/>
          </a:xfrm>
          <a:solidFill>
            <a:schemeClr val="bg1"/>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6" name="Content Placeholder 3"/>
          <p:cNvSpPr>
            <a:spLocks noGrp="1"/>
          </p:cNvSpPr>
          <p:nvPr>
            <p:ph sz="quarter" idx="14"/>
          </p:nvPr>
        </p:nvSpPr>
        <p:spPr>
          <a:xfrm>
            <a:off x="6096000" y="0"/>
            <a:ext cx="3048000" cy="6864096"/>
          </a:xfrm>
          <a:solidFill>
            <a:srgbClr val="343A3F"/>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1220368" indent="-380990">
              <a:buClrTx/>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18" name="Content Placeholder 4"/>
          <p:cNvSpPr>
            <a:spLocks noGrp="1"/>
          </p:cNvSpPr>
          <p:nvPr>
            <p:ph sz="quarter" idx="15"/>
          </p:nvPr>
        </p:nvSpPr>
        <p:spPr>
          <a:xfrm>
            <a:off x="9144000" y="0"/>
            <a:ext cx="3048000" cy="6864096"/>
          </a:xfrm>
          <a:solidFill>
            <a:schemeClr val="accent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1220368" indent="-380990">
              <a:buClr>
                <a:schemeClr val="tx1"/>
              </a:buClr>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340A9478-0A14-1949-BD8A-204CEFC95CF4}"/>
              </a:ext>
            </a:extLst>
          </p:cNvPr>
          <p:cNvPicPr>
            <a:picLocks noChangeAspect="1"/>
          </p:cNvPicPr>
          <p:nvPr userDrawn="1"/>
        </p:nvPicPr>
        <p:blipFill>
          <a:blip r:embed="rId2"/>
          <a:stretch>
            <a:fillRect/>
          </a:stretch>
        </p:blipFill>
        <p:spPr>
          <a:xfrm>
            <a:off x="10385778" y="172947"/>
            <a:ext cx="1501333" cy="467864"/>
          </a:xfrm>
          <a:prstGeom prst="rect">
            <a:avLst/>
          </a:prstGeom>
        </p:spPr>
      </p:pic>
    </p:spTree>
    <p:extLst>
      <p:ext uri="{BB962C8B-B14F-4D97-AF65-F5344CB8AC3E}">
        <p14:creationId xmlns:p14="http://schemas.microsoft.com/office/powerpoint/2010/main" val="20287176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10784" cy="1072896"/>
          </a:xfrm>
        </p:spPr>
        <p:txBody>
          <a:bodyPr/>
          <a:lstStyle/>
          <a:p>
            <a:r>
              <a:rPr lang="en-US" dirty="0"/>
              <a:t>Thank you</a:t>
            </a:r>
          </a:p>
        </p:txBody>
      </p:sp>
      <p:sp>
        <p:nvSpPr>
          <p:cNvPr id="8" name="Text Placeholder 1"/>
          <p:cNvSpPr>
            <a:spLocks noGrp="1"/>
          </p:cNvSpPr>
          <p:nvPr>
            <p:ph type="body" sz="quarter" idx="13" hasCustomPrompt="1"/>
          </p:nvPr>
        </p:nvSpPr>
        <p:spPr>
          <a:xfrm>
            <a:off x="297447" y="1672821"/>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lvl1pPr>
              <a:defRPr lang="en-US" smtClean="0">
                <a:effectLst/>
              </a:defRPr>
            </a:lvl1p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88913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Qiskit logo">
            <a:extLst>
              <a:ext uri="{FF2B5EF4-FFF2-40B4-BE49-F238E27FC236}">
                <a16:creationId xmlns:a16="http://schemas.microsoft.com/office/drawing/2014/main" id="{1C2497EA-22F7-A244-AECF-92451FF28788}"/>
              </a:ext>
            </a:extLst>
          </p:cNvPr>
          <p:cNvPicPr>
            <a:picLocks noChangeAspect="1"/>
          </p:cNvPicPr>
          <p:nvPr userDrawn="1"/>
        </p:nvPicPr>
        <p:blipFill>
          <a:blip r:embed="rId2"/>
          <a:stretch>
            <a:fillRect/>
          </a:stretch>
        </p:blipFill>
        <p:spPr>
          <a:xfrm>
            <a:off x="4942671" y="2275671"/>
            <a:ext cx="2306660" cy="2306660"/>
          </a:xfrm>
          <a:prstGeom prst="rect">
            <a:avLst/>
          </a:prstGeom>
        </p:spPr>
      </p:pic>
    </p:spTree>
    <p:extLst>
      <p:ext uri="{BB962C8B-B14F-4D97-AF65-F5344CB8AC3E}">
        <p14:creationId xmlns:p14="http://schemas.microsoft.com/office/powerpoint/2010/main" val="36130021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7537" y="268225"/>
            <a:ext cx="7416713" cy="2305643"/>
          </a:xfrm>
        </p:spPr>
        <p:txBody>
          <a:bodyPr lIns="0" rIns="0"/>
          <a:lstStyle>
            <a:lvl1pPr marL="219451" indent="-219451">
              <a:defRPr>
                <a:solidFill>
                  <a:schemeClr val="accent2"/>
                </a:solidFill>
              </a:defRPr>
            </a:lvl1pPr>
          </a:lstStyle>
          <a:p>
            <a:r>
              <a:rPr lang="en-US" dirty="0"/>
              <a:t>“Template for a single quote: adjust optional author information to have similar spacing at the end of the quote.”</a:t>
            </a:r>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92608" y="2596896"/>
            <a:ext cx="5498592" cy="329184"/>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92608" y="2938272"/>
            <a:ext cx="5498592" cy="329184"/>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8" name="Picture 7">
            <a:extLst>
              <a:ext uri="{FF2B5EF4-FFF2-40B4-BE49-F238E27FC236}">
                <a16:creationId xmlns:a16="http://schemas.microsoft.com/office/drawing/2014/main" id="{630502A4-D5DC-3C41-9981-32A9D4D6790C}"/>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5815658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a:t>Int2PQC</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9790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701800"/>
            <a:ext cx="12192000" cy="5156200"/>
          </a:xfrm>
        </p:spPr>
        <p:txBody>
          <a:bodyPr lIns="91440" tIns="91440" rIns="91440" bIns="91440"/>
          <a:lstStyle/>
          <a:p>
            <a:r>
              <a:rPr lang="ko-KR" altLang="en-US"/>
              <a:t>그림을 추가하려면 아이콘을 클릭하십시오</a:t>
            </a:r>
            <a:endParaRPr lang="en-US" dirty="0"/>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92608" y="231648"/>
            <a:ext cx="5522976" cy="1072896"/>
          </a:xfrm>
        </p:spPr>
        <p:txBody>
          <a:bodyPr/>
          <a:lstStyle>
            <a:lvl1pPr>
              <a:defRPr sz="2667"/>
            </a:lvl1pPr>
            <a:lvl2pPr marL="0" indent="0">
              <a:buNone/>
              <a:defRPr/>
            </a:lvl2pPr>
          </a:lstStyle>
          <a:p>
            <a:pPr lvl="0"/>
            <a:r>
              <a:rPr lang="en-US" dirty="0"/>
              <a:t>Title + image below</a:t>
            </a:r>
          </a:p>
        </p:txBody>
      </p:sp>
      <p:pic>
        <p:nvPicPr>
          <p:cNvPr id="7" name="Picture 6">
            <a:extLst>
              <a:ext uri="{FF2B5EF4-FFF2-40B4-BE49-F238E27FC236}">
                <a16:creationId xmlns:a16="http://schemas.microsoft.com/office/drawing/2014/main" id="{8DAC7144-2488-B74B-9213-2428C8635C15}"/>
              </a:ext>
            </a:extLst>
          </p:cNvPr>
          <p:cNvPicPr>
            <a:picLocks noChangeAspect="1"/>
          </p:cNvPicPr>
          <p:nvPr/>
        </p:nvPicPr>
        <p:blipFill>
          <a:blip r:embed="rId2"/>
          <a:stretch>
            <a:fillRect/>
          </a:stretch>
        </p:blipFill>
        <p:spPr>
          <a:xfrm>
            <a:off x="10385775" y="171906"/>
            <a:ext cx="1501335" cy="467865"/>
          </a:xfrm>
          <a:prstGeom prst="rect">
            <a:avLst/>
          </a:prstGeom>
        </p:spPr>
      </p:pic>
    </p:spTree>
    <p:extLst>
      <p:ext uri="{BB962C8B-B14F-4D97-AF65-F5344CB8AC3E}">
        <p14:creationId xmlns:p14="http://schemas.microsoft.com/office/powerpoint/2010/main" val="401974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80416" y="268224"/>
            <a:ext cx="5522976" cy="5726176"/>
          </a:xfrm>
        </p:spPr>
        <p:txBody>
          <a:bodyPr/>
          <a:lstStyle/>
          <a:p>
            <a:r>
              <a:rPr lang="en-US" dirty="0"/>
              <a:t>Title + content right</a:t>
            </a:r>
          </a:p>
        </p:txBody>
      </p:sp>
      <p:sp>
        <p:nvSpPr>
          <p:cNvPr id="6" name="Text Placeholder"/>
          <p:cNvSpPr>
            <a:spLocks noGrp="1"/>
          </p:cNvSpPr>
          <p:nvPr>
            <p:ph type="body" sz="quarter" idx="12"/>
          </p:nvPr>
        </p:nvSpPr>
        <p:spPr>
          <a:xfrm>
            <a:off x="6388608" y="268224"/>
            <a:ext cx="5498592" cy="5726176"/>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3" name="Footer Placeholder"/>
          <p:cNvSpPr>
            <a:spLocks noGrp="1"/>
          </p:cNvSpPr>
          <p:nvPr>
            <p:ph type="ftr" sz="quarter" idx="10"/>
          </p:nvPr>
        </p:nvSpPr>
        <p:spPr/>
        <p:txBody>
          <a:bodyPr/>
          <a:lstStyle/>
          <a:p>
            <a:r>
              <a:rPr lang="en-US" altLang="ko-KR"/>
              <a:t>Int2PQC</a:t>
            </a:r>
            <a:endParaRPr lang="ko-KR" altLang="en-US"/>
          </a:p>
        </p:txBody>
      </p:sp>
      <p:sp>
        <p:nvSpPr>
          <p:cNvPr id="4" name="Slide Number Placeholder"/>
          <p:cNvSpPr>
            <a:spLocks noGrp="1"/>
          </p:cNvSpPr>
          <p:nvPr>
            <p:ph type="sldNum" sz="quarter" idx="11"/>
          </p:nvPr>
        </p:nvSpPr>
        <p:spPr/>
        <p:txBody>
          <a:bodyPr/>
          <a:lstStyle/>
          <a:p>
            <a:fld id="{96D87542-2DE1-4330-93DC-D6A2BFC46A63}" type="slidenum">
              <a:rPr lang="ko-KR" altLang="en-US" smtClean="0"/>
              <a:t>‹#›</a:t>
            </a:fld>
            <a:endParaRPr lang="ko-KR" altLang="en-US"/>
          </a:p>
        </p:txBody>
      </p:sp>
    </p:spTree>
    <p:extLst>
      <p:ext uri="{BB962C8B-B14F-4D97-AF65-F5344CB8AC3E}">
        <p14:creationId xmlns:p14="http://schemas.microsoft.com/office/powerpoint/2010/main" val="36865044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8" Type="http://schemas.openxmlformats.org/officeDocument/2006/relationships/slideLayout" Target="../slideLayouts/slideLayout42.xml"/><Relationship Id="rId3"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ko-KR" altLang="en-US"/>
              <a:t>마스터 제목 스타일 편집</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ltLang="ko-KR"/>
              <a:t>Int2PQC</a:t>
            </a:r>
            <a:endParaRPr lang="ko-KR" altLang="en-US"/>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96D87542-2DE1-4330-93DC-D6A2BFC46A63}" type="slidenum">
              <a:rPr lang="ko-KR" altLang="en-US" smtClean="0"/>
              <a:t>‹#›</a:t>
            </a:fld>
            <a:endParaRPr lang="ko-KR" altLang="en-US"/>
          </a:p>
        </p:txBody>
      </p:sp>
      <p:grpSp>
        <p:nvGrpSpPr>
          <p:cNvPr id="59" name="Group 58" descr="Outside edge tick marks for alignment">
            <a:extLst>
              <a:ext uri="{C183D7F6-B498-43B3-948B-1728B52AA6E4}">
                <adec:decorative xmlns:adec="http://schemas.microsoft.com/office/drawing/2017/decorative" val="0"/>
              </a:ext>
            </a:extLst>
          </p:cNvPr>
          <p:cNvGrpSpPr/>
          <p:nvPr/>
        </p:nvGrpSpPr>
        <p:grpSpPr>
          <a:xfrm>
            <a:off x="-146814"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179767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5" r:id="rId34"/>
  </p:sldLayoutIdLst>
  <p:hf hdr="0" ftr="0" dt="0"/>
  <p:txStyles>
    <p:titleStyle>
      <a:lvl1pPr algn="l" rtl="0" eaLnBrk="1" fontAlgn="base" latinLnBrk="1" hangingPunct="1">
        <a:lnSpc>
          <a:spcPct val="90000"/>
        </a:lnSpc>
        <a:spcBef>
          <a:spcPct val="0"/>
        </a:spcBef>
        <a:spcAft>
          <a:spcPct val="0"/>
        </a:spcAft>
        <a:defRPr sz="3733"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latinLnBrk="1"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latinLnBrk="1"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latinLnBrk="1"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latinLnBrk="1"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latinLnBrk="1"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latinLnBrk="1"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latinLnBrk="1"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latinLnBrk="1"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latinLnBrk="1" hangingPunct="1">
        <a:lnSpc>
          <a:spcPct val="110000"/>
        </a:lnSpc>
        <a:spcBef>
          <a:spcPts val="1467"/>
        </a:spcBef>
        <a:spcAft>
          <a:spcPct val="0"/>
        </a:spcAft>
        <a:buClr>
          <a:srgbClr val="161616"/>
        </a:buClr>
        <a:buSzPct val="90000"/>
        <a:buFont typeface="Arial" panose="020B0604020202020204" pitchFamily="34" charset="0"/>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latinLnBrk="1" hangingPunct="1">
        <a:lnSpc>
          <a:spcPct val="110000"/>
        </a:lnSpc>
        <a:spcBef>
          <a:spcPts val="1467"/>
        </a:spcBef>
        <a:spcAft>
          <a:spcPct val="0"/>
        </a:spcAft>
        <a:buClr>
          <a:schemeClr val="bg1"/>
        </a:buClr>
        <a:buSzPct val="8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latinLnBrk="1" hangingPunct="1">
        <a:lnSpc>
          <a:spcPct val="110000"/>
        </a:lnSpc>
        <a:spcBef>
          <a:spcPts val="1467"/>
        </a:spcBef>
        <a:spcAft>
          <a:spcPct val="0"/>
        </a:spcAft>
        <a:buClr>
          <a:schemeClr val="bg1"/>
        </a:buClr>
        <a:buSzPct val="8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latinLnBrk="1" hangingPunct="1">
        <a:lnSpc>
          <a:spcPct val="110000"/>
        </a:lnSpc>
        <a:spcBef>
          <a:spcPts val="1467"/>
        </a:spcBef>
        <a:spcAft>
          <a:spcPct val="0"/>
        </a:spcAft>
        <a:buClr>
          <a:schemeClr val="bg1"/>
        </a:buClr>
        <a:buSzPct val="8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latinLnBrk="1" hangingPunct="1">
        <a:lnSpc>
          <a:spcPct val="110000"/>
        </a:lnSpc>
        <a:spcBef>
          <a:spcPts val="1467"/>
        </a:spcBef>
        <a:spcAft>
          <a:spcPct val="0"/>
        </a:spcAft>
        <a:buClr>
          <a:schemeClr val="bg1"/>
        </a:buClr>
        <a:buSzPct val="8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latinLnBrk="1"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latinLnBrk="1"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latinLnBrk="1"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latinLnBrk="1"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1" hangingPunct="1">
        <a:defRPr sz="1904" kern="1200">
          <a:solidFill>
            <a:schemeClr val="tx1"/>
          </a:solidFill>
          <a:latin typeface="+mn-lt"/>
          <a:ea typeface="+mn-ea"/>
          <a:cs typeface="+mn-cs"/>
        </a:defRPr>
      </a:lvl1pPr>
      <a:lvl2pPr marL="483412" algn="l" defTabSz="966828" rtl="0" eaLnBrk="1" latinLnBrk="1" hangingPunct="1">
        <a:defRPr sz="1904" kern="1200">
          <a:solidFill>
            <a:schemeClr val="tx1"/>
          </a:solidFill>
          <a:latin typeface="+mn-lt"/>
          <a:ea typeface="+mn-ea"/>
          <a:cs typeface="+mn-cs"/>
        </a:defRPr>
      </a:lvl2pPr>
      <a:lvl3pPr marL="966828" algn="l" defTabSz="966828" rtl="0" eaLnBrk="1" latinLnBrk="1" hangingPunct="1">
        <a:defRPr sz="1904" kern="1200">
          <a:solidFill>
            <a:schemeClr val="tx1"/>
          </a:solidFill>
          <a:latin typeface="+mn-lt"/>
          <a:ea typeface="+mn-ea"/>
          <a:cs typeface="+mn-cs"/>
        </a:defRPr>
      </a:lvl3pPr>
      <a:lvl4pPr marL="1450240" algn="l" defTabSz="966828" rtl="0" eaLnBrk="1" latinLnBrk="1" hangingPunct="1">
        <a:defRPr sz="1904" kern="1200">
          <a:solidFill>
            <a:schemeClr val="tx1"/>
          </a:solidFill>
          <a:latin typeface="+mn-lt"/>
          <a:ea typeface="+mn-ea"/>
          <a:cs typeface="+mn-cs"/>
        </a:defRPr>
      </a:lvl4pPr>
      <a:lvl5pPr marL="1933653" algn="l" defTabSz="966828" rtl="0" eaLnBrk="1" latinLnBrk="1" hangingPunct="1">
        <a:defRPr sz="1904" kern="1200">
          <a:solidFill>
            <a:schemeClr val="tx1"/>
          </a:solidFill>
          <a:latin typeface="+mn-lt"/>
          <a:ea typeface="+mn-ea"/>
          <a:cs typeface="+mn-cs"/>
        </a:defRPr>
      </a:lvl5pPr>
      <a:lvl6pPr marL="2417068" algn="l" defTabSz="966828" rtl="0" eaLnBrk="1" latinLnBrk="1" hangingPunct="1">
        <a:defRPr sz="1904" kern="1200">
          <a:solidFill>
            <a:schemeClr val="tx1"/>
          </a:solidFill>
          <a:latin typeface="+mn-lt"/>
          <a:ea typeface="+mn-ea"/>
          <a:cs typeface="+mn-cs"/>
        </a:defRPr>
      </a:lvl6pPr>
      <a:lvl7pPr marL="2900479" algn="l" defTabSz="966828" rtl="0" eaLnBrk="1" latinLnBrk="1" hangingPunct="1">
        <a:defRPr sz="1904" kern="1200">
          <a:solidFill>
            <a:schemeClr val="tx1"/>
          </a:solidFill>
          <a:latin typeface="+mn-lt"/>
          <a:ea typeface="+mn-ea"/>
          <a:cs typeface="+mn-cs"/>
        </a:defRPr>
      </a:lvl7pPr>
      <a:lvl8pPr marL="3383893" algn="l" defTabSz="966828" rtl="0" eaLnBrk="1" latinLnBrk="1" hangingPunct="1">
        <a:defRPr sz="1904" kern="1200">
          <a:solidFill>
            <a:schemeClr val="tx1"/>
          </a:solidFill>
          <a:latin typeface="+mn-lt"/>
          <a:ea typeface="+mn-ea"/>
          <a:cs typeface="+mn-cs"/>
        </a:defRPr>
      </a:lvl8pPr>
      <a:lvl9pPr marL="3867306" algn="l" defTabSz="966828" rtl="0" eaLnBrk="1" latinLnBrk="1"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ko-KR" altLang="en-US"/>
              <a:t>마스터 제목 스타일 편집</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Int2PQC</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19277315"/>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Lst>
  <p:hf hdr="0" ftr="0" dt="0"/>
  <p:txStyles>
    <p:titleStyle>
      <a:lvl1pPr algn="l" rtl="0" eaLnBrk="1" fontAlgn="base" latinLnBrk="1" hangingPunct="1">
        <a:lnSpc>
          <a:spcPct val="90000"/>
        </a:lnSpc>
        <a:spcBef>
          <a:spcPct val="0"/>
        </a:spcBef>
        <a:spcAft>
          <a:spcPct val="0"/>
        </a:spcAft>
        <a:defRPr sz="3733"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latinLnBrk="1"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latinLnBrk="1"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latinLnBrk="1"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latinLnBrk="1"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latinLnBrk="1"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latinLnBrk="1"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latinLnBrk="1"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latinLnBrk="1"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latinLnBrk="1" hangingPunct="1">
        <a:lnSpc>
          <a:spcPct val="110000"/>
        </a:lnSpc>
        <a:spcBef>
          <a:spcPts val="1467"/>
        </a:spcBef>
        <a:spcAft>
          <a:spcPct val="0"/>
        </a:spcAft>
        <a:buClr>
          <a:srgbClr val="6D6E70"/>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82875" indent="-182875" algn="l" rtl="0" eaLnBrk="1" fontAlgn="base" latinLnBrk="1" hangingPunct="1">
        <a:lnSpc>
          <a:spcPct val="110000"/>
        </a:lnSpc>
        <a:spcBef>
          <a:spcPts val="1467"/>
        </a:spcBef>
        <a:spcAft>
          <a:spcPct val="0"/>
        </a:spcAft>
        <a:buClrTx/>
        <a:buSzPct val="80000"/>
        <a:buFont typeface="System Font Regular"/>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77943" indent="-134109" algn="l" rtl="0" eaLnBrk="1" fontAlgn="base" latinLnBrk="1" hangingPunct="1">
        <a:lnSpc>
          <a:spcPct val="110000"/>
        </a:lnSpc>
        <a:spcBef>
          <a:spcPts val="1467"/>
        </a:spcBef>
        <a:spcAft>
          <a:spcPct val="0"/>
        </a:spcAft>
        <a:buClrTx/>
        <a:buSzPct val="8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82735" indent="-182875" algn="l" rtl="0" eaLnBrk="1" fontAlgn="base" latinLnBrk="1" hangingPunct="1">
        <a:lnSpc>
          <a:spcPct val="110000"/>
        </a:lnSpc>
        <a:spcBef>
          <a:spcPts val="1467"/>
        </a:spcBef>
        <a:spcAft>
          <a:spcPct val="0"/>
        </a:spcAft>
        <a:buClrTx/>
        <a:buSzPct val="8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43834" indent="-219451" algn="l" rtl="0" eaLnBrk="1" fontAlgn="base" latinLnBrk="1" hangingPunct="1">
        <a:lnSpc>
          <a:spcPct val="110000"/>
        </a:lnSpc>
        <a:spcBef>
          <a:spcPts val="1467"/>
        </a:spcBef>
        <a:spcAft>
          <a:spcPct val="0"/>
        </a:spcAft>
        <a:buClrTx/>
        <a:buSzPct val="80000"/>
        <a:buFontTx/>
        <a:buNone/>
        <a:tabLst/>
        <a:defRPr lang="en-US" sz="1867"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latinLnBrk="1"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latinLnBrk="1"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latinLnBrk="1"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latinLnBrk="1"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1" hangingPunct="1">
        <a:defRPr sz="1904" kern="1200">
          <a:solidFill>
            <a:schemeClr val="tx1"/>
          </a:solidFill>
          <a:latin typeface="+mn-lt"/>
          <a:ea typeface="+mn-ea"/>
          <a:cs typeface="+mn-cs"/>
        </a:defRPr>
      </a:lvl1pPr>
      <a:lvl2pPr marL="483412" algn="l" defTabSz="966828" rtl="0" eaLnBrk="1" latinLnBrk="1" hangingPunct="1">
        <a:defRPr sz="1904" kern="1200">
          <a:solidFill>
            <a:schemeClr val="tx1"/>
          </a:solidFill>
          <a:latin typeface="+mn-lt"/>
          <a:ea typeface="+mn-ea"/>
          <a:cs typeface="+mn-cs"/>
        </a:defRPr>
      </a:lvl2pPr>
      <a:lvl3pPr marL="966828" algn="l" defTabSz="966828" rtl="0" eaLnBrk="1" latinLnBrk="1" hangingPunct="1">
        <a:defRPr sz="1904" kern="1200">
          <a:solidFill>
            <a:schemeClr val="tx1"/>
          </a:solidFill>
          <a:latin typeface="+mn-lt"/>
          <a:ea typeface="+mn-ea"/>
          <a:cs typeface="+mn-cs"/>
        </a:defRPr>
      </a:lvl3pPr>
      <a:lvl4pPr marL="1450240" algn="l" defTabSz="966828" rtl="0" eaLnBrk="1" latinLnBrk="1" hangingPunct="1">
        <a:defRPr sz="1904" kern="1200">
          <a:solidFill>
            <a:schemeClr val="tx1"/>
          </a:solidFill>
          <a:latin typeface="+mn-lt"/>
          <a:ea typeface="+mn-ea"/>
          <a:cs typeface="+mn-cs"/>
        </a:defRPr>
      </a:lvl4pPr>
      <a:lvl5pPr marL="1933653" algn="l" defTabSz="966828" rtl="0" eaLnBrk="1" latinLnBrk="1" hangingPunct="1">
        <a:defRPr sz="1904" kern="1200">
          <a:solidFill>
            <a:schemeClr val="tx1"/>
          </a:solidFill>
          <a:latin typeface="+mn-lt"/>
          <a:ea typeface="+mn-ea"/>
          <a:cs typeface="+mn-cs"/>
        </a:defRPr>
      </a:lvl5pPr>
      <a:lvl6pPr marL="2417068" algn="l" defTabSz="966828" rtl="0" eaLnBrk="1" latinLnBrk="1" hangingPunct="1">
        <a:defRPr sz="1904" kern="1200">
          <a:solidFill>
            <a:schemeClr val="tx1"/>
          </a:solidFill>
          <a:latin typeface="+mn-lt"/>
          <a:ea typeface="+mn-ea"/>
          <a:cs typeface="+mn-cs"/>
        </a:defRPr>
      </a:lvl6pPr>
      <a:lvl7pPr marL="2900479" algn="l" defTabSz="966828" rtl="0" eaLnBrk="1" latinLnBrk="1" hangingPunct="1">
        <a:defRPr sz="1904" kern="1200">
          <a:solidFill>
            <a:schemeClr val="tx1"/>
          </a:solidFill>
          <a:latin typeface="+mn-lt"/>
          <a:ea typeface="+mn-ea"/>
          <a:cs typeface="+mn-cs"/>
        </a:defRPr>
      </a:lvl7pPr>
      <a:lvl8pPr marL="3383893" algn="l" defTabSz="966828" rtl="0" eaLnBrk="1" latinLnBrk="1" hangingPunct="1">
        <a:defRPr sz="1904" kern="1200">
          <a:solidFill>
            <a:schemeClr val="tx1"/>
          </a:solidFill>
          <a:latin typeface="+mn-lt"/>
          <a:ea typeface="+mn-ea"/>
          <a:cs typeface="+mn-cs"/>
        </a:defRPr>
      </a:lvl8pPr>
      <a:lvl9pPr marL="3867306" algn="l" defTabSz="966828" rtl="0" eaLnBrk="1" latinLnBrk="1"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6.xml"/><Relationship Id="rId4" Type="http://schemas.openxmlformats.org/officeDocument/2006/relationships/image" Target="../media/image23.gi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6.xml"/><Relationship Id="rId5" Type="http://schemas.openxmlformats.org/officeDocument/2006/relationships/image" Target="../media/image23.gif"/><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6.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6.xml"/><Relationship Id="rId6" Type="http://schemas.openxmlformats.org/officeDocument/2006/relationships/image" Target="../media/image23.gif"/><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8.gif"/><Relationship Id="rId2" Type="http://schemas.openxmlformats.org/officeDocument/2006/relationships/diagramData" Target="../diagrams/data1.xml"/><Relationship Id="rId1" Type="http://schemas.openxmlformats.org/officeDocument/2006/relationships/slideLayout" Target="../slideLayouts/slideLayout4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61.xml"/><Relationship Id="rId5" Type="http://schemas.openxmlformats.org/officeDocument/2006/relationships/image" Target="../media/image31.gi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hyperlink" Target="https://www.nature.com/articles/nphys3029" TargetMode="External"/><Relationship Id="rId7" Type="http://schemas.openxmlformats.org/officeDocument/2006/relationships/hyperlink" Target="https://link.springer.com/article/10.1007/s42484-021-00056-8#Sec15" TargetMode="External"/><Relationship Id="rId2" Type="http://schemas.openxmlformats.org/officeDocument/2006/relationships/hyperlink" Target="https://learn.qiskit.org/course/machine-learning/introduction" TargetMode="External"/><Relationship Id="rId1" Type="http://schemas.openxmlformats.org/officeDocument/2006/relationships/slideLayout" Target="../slideLayouts/slideLayout68.xml"/><Relationship Id="rId6" Type="http://schemas.openxmlformats.org/officeDocument/2006/relationships/hyperlink" Target="https://journals.aps.org/prl/abstract/10.1103/PhysRevLett.113.130503" TargetMode="External"/><Relationship Id="rId5" Type="http://schemas.openxmlformats.org/officeDocument/2006/relationships/hyperlink" Target="https://journals.aps.org/prl/abstract/10.1103/PhysRevLett.100.160501" TargetMode="External"/><Relationship Id="rId4" Type="http://schemas.openxmlformats.org/officeDocument/2006/relationships/hyperlink" Target="https://arxiv.org/abs/1307.041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0.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0.png"/><Relationship Id="rId1" Type="http://schemas.openxmlformats.org/officeDocument/2006/relationships/slideLayout" Target="../slideLayouts/slideLayout59.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5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5349E7-3DA1-4A0A-A118-D13C81A3970A}"/>
              </a:ext>
            </a:extLst>
          </p:cNvPr>
          <p:cNvSpPr>
            <a:spLocks noGrp="1"/>
          </p:cNvSpPr>
          <p:nvPr>
            <p:ph type="title"/>
          </p:nvPr>
        </p:nvSpPr>
        <p:spPr>
          <a:xfrm>
            <a:off x="280416" y="268225"/>
            <a:ext cx="9094494" cy="1939508"/>
          </a:xfrm>
        </p:spPr>
        <p:txBody>
          <a:bodyPr/>
          <a:lstStyle/>
          <a:p>
            <a:r>
              <a:rPr lang="en-US" altLang="ko-KR" dirty="0">
                <a:solidFill>
                  <a:schemeClr val="accent3">
                    <a:lumMod val="60000"/>
                    <a:lumOff val="40000"/>
                  </a:schemeClr>
                </a:solidFill>
              </a:rPr>
              <a:t>Introduction to Quantum Machine Learning</a:t>
            </a:r>
            <a:br>
              <a:rPr lang="en-US" altLang="ko-KR" dirty="0">
                <a:solidFill>
                  <a:schemeClr val="accent3">
                    <a:lumMod val="60000"/>
                    <a:lumOff val="40000"/>
                  </a:schemeClr>
                </a:solidFill>
              </a:rPr>
            </a:br>
            <a:r>
              <a:rPr lang="en-US" altLang="ko-KR" dirty="0">
                <a:solidFill>
                  <a:schemeClr val="accent3">
                    <a:lumMod val="60000"/>
                    <a:lumOff val="40000"/>
                  </a:schemeClr>
                </a:solidFill>
              </a:rPr>
              <a:t>&amp; </a:t>
            </a:r>
            <a:br>
              <a:rPr lang="en-US" altLang="ko-KR" dirty="0">
                <a:solidFill>
                  <a:schemeClr val="accent3">
                    <a:lumMod val="60000"/>
                    <a:lumOff val="40000"/>
                  </a:schemeClr>
                </a:solidFill>
              </a:rPr>
            </a:br>
            <a:r>
              <a:rPr lang="en-US" altLang="ko-KR" dirty="0">
                <a:solidFill>
                  <a:schemeClr val="accent3">
                    <a:lumMod val="60000"/>
                    <a:lumOff val="40000"/>
                  </a:schemeClr>
                </a:solidFill>
              </a:rPr>
              <a:t>Parameterized Quantum Circuit</a:t>
            </a:r>
            <a:endParaRPr lang="ko-KR" altLang="en-US" dirty="0">
              <a:solidFill>
                <a:schemeClr val="accent3">
                  <a:lumMod val="60000"/>
                  <a:lumOff val="40000"/>
                </a:schemeClr>
              </a:solidFill>
            </a:endParaRPr>
          </a:p>
        </p:txBody>
      </p:sp>
      <p:sp>
        <p:nvSpPr>
          <p:cNvPr id="3" name="텍스트 개체 틀 2">
            <a:extLst>
              <a:ext uri="{FF2B5EF4-FFF2-40B4-BE49-F238E27FC236}">
                <a16:creationId xmlns:a16="http://schemas.microsoft.com/office/drawing/2014/main" id="{22745590-7BE2-4A4A-8BE8-17F76397082C}"/>
              </a:ext>
            </a:extLst>
          </p:cNvPr>
          <p:cNvSpPr>
            <a:spLocks noGrp="1"/>
          </p:cNvSpPr>
          <p:nvPr>
            <p:ph type="body" sz="quarter" idx="13"/>
          </p:nvPr>
        </p:nvSpPr>
        <p:spPr/>
        <p:txBody>
          <a:bodyPr/>
          <a:lstStyle/>
          <a:p>
            <a:r>
              <a:rPr lang="en-US" altLang="ko-KR" dirty="0">
                <a:solidFill>
                  <a:schemeClr val="accent3">
                    <a:lumMod val="60000"/>
                    <a:lumOff val="40000"/>
                  </a:schemeClr>
                </a:solidFill>
              </a:rPr>
              <a:t>Siheon Park, M.S. Candidate	</a:t>
            </a:r>
            <a:endParaRPr lang="ko-KR" altLang="en-US" dirty="0">
              <a:solidFill>
                <a:schemeClr val="accent3">
                  <a:lumMod val="60000"/>
                  <a:lumOff val="40000"/>
                </a:schemeClr>
              </a:solidFill>
            </a:endParaRPr>
          </a:p>
        </p:txBody>
      </p:sp>
      <p:sp>
        <p:nvSpPr>
          <p:cNvPr id="4" name="텍스트 개체 틀 3">
            <a:extLst>
              <a:ext uri="{FF2B5EF4-FFF2-40B4-BE49-F238E27FC236}">
                <a16:creationId xmlns:a16="http://schemas.microsoft.com/office/drawing/2014/main" id="{4DA50970-0F7E-49B3-8E3E-C30310A10282}"/>
              </a:ext>
            </a:extLst>
          </p:cNvPr>
          <p:cNvSpPr>
            <a:spLocks noGrp="1"/>
          </p:cNvSpPr>
          <p:nvPr>
            <p:ph type="body" sz="quarter" idx="14"/>
          </p:nvPr>
        </p:nvSpPr>
        <p:spPr/>
        <p:txBody>
          <a:bodyPr/>
          <a:lstStyle/>
          <a:p>
            <a:r>
              <a:rPr lang="en-US" altLang="ko-KR" dirty="0">
                <a:solidFill>
                  <a:schemeClr val="accent3">
                    <a:lumMod val="60000"/>
                    <a:lumOff val="40000"/>
                  </a:schemeClr>
                </a:solidFill>
              </a:rPr>
              <a:t>KAIST School of Electrical Engineering</a:t>
            </a:r>
            <a:endParaRPr lang="ko-KR" altLang="en-US" dirty="0">
              <a:solidFill>
                <a:schemeClr val="accent3">
                  <a:lumMod val="60000"/>
                  <a:lumOff val="40000"/>
                </a:schemeClr>
              </a:solidFill>
            </a:endParaRPr>
          </a:p>
        </p:txBody>
      </p:sp>
    </p:spTree>
    <p:extLst>
      <p:ext uri="{BB962C8B-B14F-4D97-AF65-F5344CB8AC3E}">
        <p14:creationId xmlns:p14="http://schemas.microsoft.com/office/powerpoint/2010/main" val="834275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1DBD868A-BD03-423B-A529-1E22A077DB68}"/>
                  </a:ext>
                </a:extLst>
              </p:cNvPr>
              <p:cNvSpPr>
                <a:spLocks noGrp="1"/>
              </p:cNvSpPr>
              <p:nvPr>
                <p:ph sz="quarter" idx="12"/>
              </p:nvPr>
            </p:nvSpPr>
            <p:spPr/>
            <p:txBody>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𝜓</m:t>
                              </m:r>
                            </m:e>
                            <m:sub>
                              <m:r>
                                <a:rPr lang="en-US" altLang="ko-KR" i="1">
                                  <a:latin typeface="Cambria Math" panose="02040503050406030204" pitchFamily="18" charset="0"/>
                                </a:rPr>
                                <m:t>𝑄𝑅𝐴𝑀</m:t>
                              </m:r>
                            </m:sub>
                          </m:sSub>
                        </m:e>
                      </m:d>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𝑀</m:t>
                              </m:r>
                            </m:e>
                          </m:rad>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𝑖</m:t>
                              </m:r>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e>
                      </m:nary>
                    </m:oMath>
                  </m:oMathPara>
                </a14:m>
                <a:endParaRPr lang="en-US" altLang="ko-KR" dirty="0"/>
              </a:p>
              <a:p>
                <a:endParaRPr lang="ko-KR" altLang="en-US" dirty="0"/>
              </a:p>
              <a:p>
                <a:r>
                  <a:rPr lang="en-US" altLang="ko-KR" dirty="0"/>
                  <a:t>Index register </a:t>
                </a:r>
                <a14:m>
                  <m:oMath xmlns:m="http://schemas.openxmlformats.org/officeDocument/2006/math">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a:t>
                </a:r>
                <a:br>
                  <a:rPr lang="en-US" altLang="ko-KR" dirty="0"/>
                </a:br>
                <a14:m>
                  <m:oMath xmlns:m="http://schemas.openxmlformats.org/officeDocument/2006/math">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𝑀</m:t>
                        </m:r>
                      </m:e>
                    </m:func>
                  </m:oMath>
                </a14:m>
                <a:r>
                  <a:rPr lang="ko-KR" altLang="en-US" dirty="0"/>
                  <a:t> </a:t>
                </a:r>
                <a:r>
                  <a:rPr lang="en-US" altLang="ko-KR" dirty="0"/>
                  <a:t>qubits,</a:t>
                </a:r>
              </a:p>
              <a:p>
                <a:r>
                  <a:rPr lang="en-US" altLang="ko-KR" dirty="0"/>
                  <a:t>Data register </a:t>
                </a:r>
                <a:br>
                  <a:rPr lang="en-US" altLang="ko-KR" dirty="0"/>
                </a:br>
                <a14:m>
                  <m:oMath xmlns:m="http://schemas.openxmlformats.org/officeDocument/2006/math">
                    <m:d>
                      <m:dPr>
                        <m:begChr m:val="|"/>
                        <m:endChr m:val="⟩"/>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e>
                    </m:d>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ad>
                          <m:radPr>
                            <m:degHide m:val="on"/>
                            <m:ctrlPr>
                              <a:rPr lang="en-US" altLang="ko-KR" b="0" i="1" smtClean="0">
                                <a:latin typeface="Cambria Math" panose="02040503050406030204" pitchFamily="18" charset="0"/>
                              </a:rPr>
                            </m:ctrlPr>
                          </m:radPr>
                          <m:deg/>
                          <m:e>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e>
                        </m:rad>
                      </m:den>
                    </m:f>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𝑁</m:t>
                        </m:r>
                      </m:sup>
                      <m:e>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𝑗</m:t>
                            </m:r>
                          </m:sub>
                          <m:sup>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𝑖</m:t>
                                </m:r>
                              </m:e>
                            </m:d>
                          </m:sup>
                        </m:sSubSup>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𝑗</m:t>
                            </m:r>
                          </m:e>
                        </m:d>
                      </m:e>
                    </m:nary>
                  </m:oMath>
                </a14:m>
                <a:r>
                  <a:rPr lang="en-US" altLang="ko-KR" dirty="0"/>
                  <a:t>:</a:t>
                </a:r>
                <a:br>
                  <a:rPr lang="en-US" altLang="ko-KR" dirty="0"/>
                </a:br>
                <a14:m>
                  <m:oMath xmlns:m="http://schemas.openxmlformats.org/officeDocument/2006/math">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𝑁</m:t>
                        </m:r>
                      </m:e>
                    </m:func>
                  </m:oMath>
                </a14:m>
                <a:r>
                  <a:rPr lang="ko-KR" altLang="en-US" dirty="0"/>
                  <a:t> </a:t>
                </a:r>
                <a:r>
                  <a:rPr lang="en-US" altLang="ko-KR" dirty="0"/>
                  <a:t>qubits</a:t>
                </a:r>
              </a:p>
              <a:p>
                <a:endParaRPr lang="en-US" altLang="ko-KR" dirty="0"/>
              </a:p>
              <a:p>
                <a:r>
                  <a:rPr lang="en-US" altLang="ko-KR" dirty="0"/>
                  <a:t>System size</a:t>
                </a:r>
              </a:p>
              <a:p>
                <a:pPr/>
                <a14:m>
                  <m:oMathPara xmlns:m="http://schemas.openxmlformats.org/officeDocument/2006/math">
                    <m:oMathParaPr>
                      <m:jc m:val="centerGroup"/>
                    </m:oMathParaPr>
                    <m:oMath xmlns:m="http://schemas.openxmlformats.org/officeDocument/2006/math">
                      <m:r>
                        <a:rPr lang="en-US" altLang="ko-KR" b="0" i="1" smtClean="0">
                          <a:solidFill>
                            <a:schemeClr val="accent3"/>
                          </a:solidFill>
                          <a:latin typeface="Cambria Math" panose="02040503050406030204" pitchFamily="18" charset="0"/>
                        </a:rPr>
                        <m:t>𝒪</m:t>
                      </m:r>
                      <m:d>
                        <m:dPr>
                          <m:ctrlPr>
                            <a:rPr lang="en-US" altLang="ko-KR" b="0" i="1" smtClean="0">
                              <a:solidFill>
                                <a:schemeClr val="accent3"/>
                              </a:solidFill>
                              <a:latin typeface="Cambria Math" panose="02040503050406030204" pitchFamily="18" charset="0"/>
                            </a:rPr>
                          </m:ctrlPr>
                        </m:dPr>
                        <m:e>
                          <m:r>
                            <a:rPr lang="en-US" altLang="ko-KR" b="0" i="1" smtClean="0">
                              <a:solidFill>
                                <a:schemeClr val="accent3"/>
                              </a:solidFill>
                              <a:latin typeface="Cambria Math" panose="02040503050406030204" pitchFamily="18" charset="0"/>
                            </a:rPr>
                            <m:t>𝑀𝑁</m:t>
                          </m:r>
                        </m:e>
                      </m:d>
                      <m:r>
                        <a:rPr lang="en-US" altLang="ko-KR" b="0" i="1" smtClean="0">
                          <a:solidFill>
                            <a:schemeClr val="accent3"/>
                          </a:solidFill>
                          <a:latin typeface="Cambria Math" panose="02040503050406030204" pitchFamily="18" charset="0"/>
                        </a:rPr>
                        <m:t>→</m:t>
                      </m:r>
                      <m:r>
                        <a:rPr lang="en-US" altLang="ko-KR" b="0" i="1" smtClean="0">
                          <a:solidFill>
                            <a:schemeClr val="accent3"/>
                          </a:solidFill>
                          <a:latin typeface="Cambria Math" panose="02040503050406030204" pitchFamily="18" charset="0"/>
                        </a:rPr>
                        <m:t>𝒪</m:t>
                      </m:r>
                      <m:d>
                        <m:dPr>
                          <m:ctrlPr>
                            <a:rPr lang="en-US" altLang="ko-KR" b="0" i="1" smtClean="0">
                              <a:solidFill>
                                <a:schemeClr val="accent3"/>
                              </a:solidFill>
                              <a:latin typeface="Cambria Math" panose="02040503050406030204" pitchFamily="18" charset="0"/>
                            </a:rPr>
                          </m:ctrlPr>
                        </m:dPr>
                        <m:e>
                          <m:func>
                            <m:funcPr>
                              <m:ctrlPr>
                                <a:rPr lang="en-US" altLang="ko-KR" b="0" i="1" smtClean="0">
                                  <a:solidFill>
                                    <a:schemeClr val="accent3"/>
                                  </a:solidFill>
                                  <a:latin typeface="Cambria Math" panose="02040503050406030204" pitchFamily="18" charset="0"/>
                                </a:rPr>
                              </m:ctrlPr>
                            </m:funcPr>
                            <m:fName>
                              <m:r>
                                <m:rPr>
                                  <m:sty m:val="p"/>
                                </m:rPr>
                                <a:rPr lang="en-US" altLang="ko-KR" b="0" i="0" smtClean="0">
                                  <a:solidFill>
                                    <a:schemeClr val="accent3"/>
                                  </a:solidFill>
                                  <a:latin typeface="Cambria Math" panose="02040503050406030204" pitchFamily="18" charset="0"/>
                                </a:rPr>
                                <m:t>log</m:t>
                              </m:r>
                            </m:fName>
                            <m:e>
                              <m:r>
                                <a:rPr lang="en-US" altLang="ko-KR" b="0" i="1" smtClean="0">
                                  <a:solidFill>
                                    <a:schemeClr val="accent3"/>
                                  </a:solidFill>
                                  <a:latin typeface="Cambria Math" panose="02040503050406030204" pitchFamily="18" charset="0"/>
                                </a:rPr>
                                <m:t>𝑀𝑁</m:t>
                              </m:r>
                            </m:e>
                          </m:func>
                        </m:e>
                      </m:d>
                    </m:oMath>
                  </m:oMathPara>
                </a14:m>
                <a:endParaRPr lang="en-US" altLang="ko-KR" dirty="0"/>
              </a:p>
              <a:p>
                <a:r>
                  <a:rPr lang="en-US" altLang="ko-KR" dirty="0"/>
                  <a:t>Access time</a:t>
                </a:r>
              </a:p>
              <a:p>
                <a:pPr/>
                <a14:m>
                  <m:oMathPara xmlns:m="http://schemas.openxmlformats.org/officeDocument/2006/math">
                    <m:oMathParaPr>
                      <m:jc m:val="centerGroup"/>
                    </m:oMathParaPr>
                    <m:oMath xmlns:m="http://schemas.openxmlformats.org/officeDocument/2006/math">
                      <m:r>
                        <a:rPr lang="en-US" altLang="ko-KR" i="1">
                          <a:solidFill>
                            <a:schemeClr val="accent3"/>
                          </a:solidFill>
                          <a:latin typeface="Cambria Math" panose="02040503050406030204" pitchFamily="18" charset="0"/>
                        </a:rPr>
                        <m:t>𝒪</m:t>
                      </m:r>
                      <m:d>
                        <m:dPr>
                          <m:ctrlPr>
                            <a:rPr lang="en-US" altLang="ko-KR" i="1">
                              <a:solidFill>
                                <a:schemeClr val="accent3"/>
                              </a:solidFill>
                              <a:latin typeface="Cambria Math" panose="02040503050406030204" pitchFamily="18" charset="0"/>
                            </a:rPr>
                          </m:ctrlPr>
                        </m:dPr>
                        <m:e>
                          <m:r>
                            <a:rPr lang="en-US" altLang="ko-KR" i="1">
                              <a:solidFill>
                                <a:schemeClr val="accent3"/>
                              </a:solidFill>
                              <a:latin typeface="Cambria Math" panose="02040503050406030204" pitchFamily="18" charset="0"/>
                            </a:rPr>
                            <m:t>𝑀𝑁</m:t>
                          </m:r>
                        </m:e>
                      </m:d>
                      <m:r>
                        <a:rPr lang="en-US" altLang="ko-KR" i="1">
                          <a:solidFill>
                            <a:schemeClr val="accent3"/>
                          </a:solidFill>
                          <a:latin typeface="Cambria Math" panose="02040503050406030204" pitchFamily="18" charset="0"/>
                        </a:rPr>
                        <m:t>→</m:t>
                      </m:r>
                      <m:r>
                        <a:rPr lang="en-US" altLang="ko-KR" i="1">
                          <a:solidFill>
                            <a:schemeClr val="accent3"/>
                          </a:solidFill>
                          <a:latin typeface="Cambria Math" panose="02040503050406030204" pitchFamily="18" charset="0"/>
                        </a:rPr>
                        <m:t>𝒪</m:t>
                      </m:r>
                      <m:d>
                        <m:dPr>
                          <m:ctrlPr>
                            <a:rPr lang="en-US" altLang="ko-KR" i="1">
                              <a:solidFill>
                                <a:schemeClr val="accent3"/>
                              </a:solidFill>
                              <a:latin typeface="Cambria Math" panose="02040503050406030204" pitchFamily="18" charset="0"/>
                            </a:rPr>
                          </m:ctrlPr>
                        </m:dPr>
                        <m:e>
                          <m:func>
                            <m:funcPr>
                              <m:ctrlPr>
                                <a:rPr lang="en-US" altLang="ko-KR" i="1">
                                  <a:solidFill>
                                    <a:schemeClr val="accent3"/>
                                  </a:solidFill>
                                  <a:latin typeface="Cambria Math" panose="02040503050406030204" pitchFamily="18" charset="0"/>
                                </a:rPr>
                              </m:ctrlPr>
                            </m:funcPr>
                            <m:fName>
                              <m:r>
                                <m:rPr>
                                  <m:sty m:val="p"/>
                                </m:rPr>
                                <a:rPr lang="en-US" altLang="ko-KR">
                                  <a:solidFill>
                                    <a:schemeClr val="accent3"/>
                                  </a:solidFill>
                                  <a:latin typeface="Cambria Math" panose="02040503050406030204" pitchFamily="18" charset="0"/>
                                </a:rPr>
                                <m:t>log</m:t>
                              </m:r>
                            </m:fName>
                            <m:e>
                              <m:r>
                                <a:rPr lang="en-US" altLang="ko-KR" i="1">
                                  <a:solidFill>
                                    <a:schemeClr val="accent3"/>
                                  </a:solidFill>
                                  <a:latin typeface="Cambria Math" panose="02040503050406030204" pitchFamily="18" charset="0"/>
                                </a:rPr>
                                <m:t>𝑀𝑁</m:t>
                              </m:r>
                            </m:e>
                          </m:func>
                        </m:e>
                      </m:d>
                    </m:oMath>
                  </m:oMathPara>
                </a14:m>
                <a:endParaRPr lang="ko-KR" altLang="en-US" dirty="0"/>
              </a:p>
            </p:txBody>
          </p:sp>
        </mc:Choice>
        <mc:Fallback xmlns="">
          <p:sp>
            <p:nvSpPr>
              <p:cNvPr id="4" name="텍스트 개체 틀 3">
                <a:extLst>
                  <a:ext uri="{FF2B5EF4-FFF2-40B4-BE49-F238E27FC236}">
                    <a16:creationId xmlns:a16="http://schemas.microsoft.com/office/drawing/2014/main" id="{1DBD868A-BD03-423B-A529-1E22A077DB68}"/>
                  </a:ext>
                </a:extLst>
              </p:cNvPr>
              <p:cNvSpPr>
                <a:spLocks noGrp="1" noRot="1" noChangeAspect="1" noMove="1" noResize="1" noEditPoints="1" noAdjustHandles="1" noChangeArrowheads="1" noChangeShapeType="1" noTextEdit="1"/>
              </p:cNvSpPr>
              <p:nvPr>
                <p:ph sz="quarter" idx="12"/>
              </p:nvPr>
            </p:nvSpPr>
            <p:spPr>
              <a:blipFill>
                <a:blip r:embed="rId2"/>
                <a:stretch>
                  <a:fillRect/>
                </a:stretch>
              </a:blipFill>
            </p:spPr>
            <p:txBody>
              <a:bodyPr/>
              <a:lstStyle/>
              <a:p>
                <a:r>
                  <a:rPr lang="ko-KR" altLang="en-US">
                    <a:noFill/>
                  </a:rPr>
                  <a:t> </a:t>
                </a:r>
              </a:p>
            </p:txBody>
          </p:sp>
        </mc:Fallback>
      </mc:AlternateContent>
      <p:sp>
        <p:nvSpPr>
          <p:cNvPr id="11" name="직사각형 10">
            <a:extLst>
              <a:ext uri="{FF2B5EF4-FFF2-40B4-BE49-F238E27FC236}">
                <a16:creationId xmlns:a16="http://schemas.microsoft.com/office/drawing/2014/main" id="{FAD2488B-82E6-4404-942A-1F67A955F890}"/>
              </a:ext>
            </a:extLst>
          </p:cNvPr>
          <p:cNvSpPr/>
          <p:nvPr/>
        </p:nvSpPr>
        <p:spPr>
          <a:xfrm>
            <a:off x="1873906" y="4978450"/>
            <a:ext cx="684996" cy="300082"/>
          </a:xfrm>
          <a:prstGeom prst="rect">
            <a:avLst/>
          </a:prstGeom>
        </p:spPr>
        <p:txBody>
          <a:bodyPr wrap="none">
            <a:spAutoFit/>
          </a:bodyPr>
          <a:lstStyle/>
          <a:p>
            <a:r>
              <a:rPr lang="en-US" altLang="ko-KR" dirty="0">
                <a:solidFill>
                  <a:schemeClr val="tx2">
                    <a:lumMod val="50000"/>
                  </a:schemeClr>
                </a:solidFill>
              </a:rPr>
              <a:t>Really?</a:t>
            </a:r>
          </a:p>
        </p:txBody>
      </p:sp>
      <p:sp>
        <p:nvSpPr>
          <p:cNvPr id="13" name="내용 개체 틀 12">
            <a:extLst>
              <a:ext uri="{FF2B5EF4-FFF2-40B4-BE49-F238E27FC236}">
                <a16:creationId xmlns:a16="http://schemas.microsoft.com/office/drawing/2014/main" id="{0B6DE6AE-04FF-4C57-8EBB-C1AE59DD38D1}"/>
              </a:ext>
            </a:extLst>
          </p:cNvPr>
          <p:cNvSpPr>
            <a:spLocks noGrp="1"/>
          </p:cNvSpPr>
          <p:nvPr>
            <p:ph sz="quarter" idx="14"/>
          </p:nvPr>
        </p:nvSpPr>
        <p:spPr/>
        <p:txBody>
          <a:bodyPr/>
          <a:lstStyle/>
          <a:p>
            <a:endParaRPr lang="ko-KR" altLang="en-US"/>
          </a:p>
        </p:txBody>
      </p:sp>
      <p:sp>
        <p:nvSpPr>
          <p:cNvPr id="15" name="내용 개체 틀 14">
            <a:extLst>
              <a:ext uri="{FF2B5EF4-FFF2-40B4-BE49-F238E27FC236}">
                <a16:creationId xmlns:a16="http://schemas.microsoft.com/office/drawing/2014/main" id="{80036765-6EF2-45A0-8174-46F5F61B2DD9}"/>
              </a:ext>
            </a:extLst>
          </p:cNvPr>
          <p:cNvSpPr>
            <a:spLocks noGrp="1"/>
          </p:cNvSpPr>
          <p:nvPr>
            <p:ph sz="quarter" idx="15"/>
          </p:nvPr>
        </p:nvSpPr>
        <p:spPr/>
        <p:txBody>
          <a:bodyPr/>
          <a:lstStyle/>
          <a:p>
            <a:endParaRPr lang="ko-KR" altLang="en-US"/>
          </a:p>
        </p:txBody>
      </p:sp>
      <p:sp>
        <p:nvSpPr>
          <p:cNvPr id="17" name="내용 개체 틀 16">
            <a:extLst>
              <a:ext uri="{FF2B5EF4-FFF2-40B4-BE49-F238E27FC236}">
                <a16:creationId xmlns:a16="http://schemas.microsoft.com/office/drawing/2014/main" id="{352027F7-0574-44F3-8374-59307ECB4070}"/>
              </a:ext>
            </a:extLst>
          </p:cNvPr>
          <p:cNvSpPr>
            <a:spLocks noGrp="1"/>
          </p:cNvSpPr>
          <p:nvPr>
            <p:ph sz="quarter" idx="13"/>
          </p:nvPr>
        </p:nvSpPr>
        <p:spPr/>
        <p:txBody>
          <a:bodyPr/>
          <a:lstStyle/>
          <a:p>
            <a:endParaRPr lang="ko-KR" altLang="en-US"/>
          </a:p>
        </p:txBody>
      </p:sp>
    </p:spTree>
    <p:extLst>
      <p:ext uri="{BB962C8B-B14F-4D97-AF65-F5344CB8AC3E}">
        <p14:creationId xmlns:p14="http://schemas.microsoft.com/office/powerpoint/2010/main" val="4112434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1DBD868A-BD03-423B-A529-1E22A077DB68}"/>
                  </a:ext>
                </a:extLst>
              </p:cNvPr>
              <p:cNvSpPr>
                <a:spLocks noGrp="1"/>
              </p:cNvSpPr>
              <p:nvPr>
                <p:ph sz="quarter" idx="12"/>
              </p:nvPr>
            </p:nvSpPr>
            <p:spPr/>
            <p:txBody>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𝜓</m:t>
                              </m:r>
                            </m:e>
                            <m:sub>
                              <m:r>
                                <a:rPr lang="en-US" altLang="ko-KR" i="1">
                                  <a:latin typeface="Cambria Math" panose="02040503050406030204" pitchFamily="18" charset="0"/>
                                </a:rPr>
                                <m:t>𝑄𝑅𝐴𝑀</m:t>
                              </m:r>
                            </m:sub>
                          </m:sSub>
                        </m:e>
                      </m:d>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𝑀</m:t>
                              </m:r>
                            </m:e>
                          </m:rad>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𝑖</m:t>
                              </m:r>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e>
                      </m:nary>
                    </m:oMath>
                  </m:oMathPara>
                </a14:m>
                <a:endParaRPr lang="en-US" altLang="ko-KR" dirty="0"/>
              </a:p>
              <a:p>
                <a:endParaRPr lang="ko-KR" altLang="en-US" dirty="0"/>
              </a:p>
              <a:p>
                <a:r>
                  <a:rPr lang="en-US" altLang="ko-KR" dirty="0"/>
                  <a:t>Index register </a:t>
                </a:r>
                <a14:m>
                  <m:oMath xmlns:m="http://schemas.openxmlformats.org/officeDocument/2006/math">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a:t>
                </a:r>
                <a:br>
                  <a:rPr lang="en-US" altLang="ko-KR" dirty="0"/>
                </a:br>
                <a14:m>
                  <m:oMath xmlns:m="http://schemas.openxmlformats.org/officeDocument/2006/math">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𝑀</m:t>
                        </m:r>
                      </m:e>
                    </m:func>
                  </m:oMath>
                </a14:m>
                <a:r>
                  <a:rPr lang="ko-KR" altLang="en-US" dirty="0"/>
                  <a:t> </a:t>
                </a:r>
                <a:r>
                  <a:rPr lang="en-US" altLang="ko-KR" dirty="0"/>
                  <a:t>qubits,</a:t>
                </a:r>
              </a:p>
              <a:p>
                <a:r>
                  <a:rPr lang="en-US" altLang="ko-KR" dirty="0"/>
                  <a:t>Data register </a:t>
                </a:r>
                <a:br>
                  <a:rPr lang="en-US" altLang="ko-KR" dirty="0"/>
                </a:br>
                <a14:m>
                  <m:oMath xmlns:m="http://schemas.openxmlformats.org/officeDocument/2006/math">
                    <m:d>
                      <m:dPr>
                        <m:begChr m:val="|"/>
                        <m:endChr m:val="⟩"/>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e>
                    </m:d>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ad>
                          <m:radPr>
                            <m:degHide m:val="on"/>
                            <m:ctrlPr>
                              <a:rPr lang="en-US" altLang="ko-KR" b="0" i="1" smtClean="0">
                                <a:latin typeface="Cambria Math" panose="02040503050406030204" pitchFamily="18" charset="0"/>
                              </a:rPr>
                            </m:ctrlPr>
                          </m:radPr>
                          <m:deg/>
                          <m:e>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e>
                        </m:rad>
                      </m:den>
                    </m:f>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𝑁</m:t>
                        </m:r>
                      </m:sup>
                      <m:e>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𝑗</m:t>
                            </m:r>
                          </m:sub>
                          <m:sup>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𝑖</m:t>
                                </m:r>
                              </m:e>
                            </m:d>
                          </m:sup>
                        </m:sSubSup>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𝑗</m:t>
                            </m:r>
                          </m:e>
                        </m:d>
                      </m:e>
                    </m:nary>
                  </m:oMath>
                </a14:m>
                <a:r>
                  <a:rPr lang="en-US" altLang="ko-KR" dirty="0"/>
                  <a:t>:</a:t>
                </a:r>
                <a:br>
                  <a:rPr lang="en-US" altLang="ko-KR" dirty="0"/>
                </a:br>
                <a14:m>
                  <m:oMath xmlns:m="http://schemas.openxmlformats.org/officeDocument/2006/math">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𝑁</m:t>
                        </m:r>
                      </m:e>
                    </m:func>
                  </m:oMath>
                </a14:m>
                <a:r>
                  <a:rPr lang="ko-KR" altLang="en-US" dirty="0"/>
                  <a:t> </a:t>
                </a:r>
                <a:r>
                  <a:rPr lang="en-US" altLang="ko-KR" dirty="0"/>
                  <a:t>qubits</a:t>
                </a:r>
              </a:p>
              <a:p>
                <a:endParaRPr lang="en-US" altLang="ko-KR" dirty="0"/>
              </a:p>
              <a:p>
                <a:r>
                  <a:rPr lang="en-US" altLang="ko-KR" dirty="0"/>
                  <a:t>System size</a:t>
                </a:r>
              </a:p>
              <a:p>
                <a:pPr/>
                <a14:m>
                  <m:oMathPara xmlns:m="http://schemas.openxmlformats.org/officeDocument/2006/math">
                    <m:oMathParaPr>
                      <m:jc m:val="centerGroup"/>
                    </m:oMathParaPr>
                    <m:oMath xmlns:m="http://schemas.openxmlformats.org/officeDocument/2006/math">
                      <m:r>
                        <a:rPr lang="en-US" altLang="ko-KR" b="0" i="1" smtClean="0">
                          <a:solidFill>
                            <a:schemeClr val="accent3"/>
                          </a:solidFill>
                          <a:latin typeface="Cambria Math" panose="02040503050406030204" pitchFamily="18" charset="0"/>
                        </a:rPr>
                        <m:t>𝒪</m:t>
                      </m:r>
                      <m:d>
                        <m:dPr>
                          <m:ctrlPr>
                            <a:rPr lang="en-US" altLang="ko-KR" b="0" i="1" smtClean="0">
                              <a:solidFill>
                                <a:schemeClr val="accent3"/>
                              </a:solidFill>
                              <a:latin typeface="Cambria Math" panose="02040503050406030204" pitchFamily="18" charset="0"/>
                            </a:rPr>
                          </m:ctrlPr>
                        </m:dPr>
                        <m:e>
                          <m:r>
                            <a:rPr lang="en-US" altLang="ko-KR" b="0" i="1" smtClean="0">
                              <a:solidFill>
                                <a:schemeClr val="accent3"/>
                              </a:solidFill>
                              <a:latin typeface="Cambria Math" panose="02040503050406030204" pitchFamily="18" charset="0"/>
                            </a:rPr>
                            <m:t>𝑀𝑁</m:t>
                          </m:r>
                        </m:e>
                      </m:d>
                      <m:r>
                        <a:rPr lang="en-US" altLang="ko-KR" b="0" i="1" smtClean="0">
                          <a:solidFill>
                            <a:schemeClr val="accent3"/>
                          </a:solidFill>
                          <a:latin typeface="Cambria Math" panose="02040503050406030204" pitchFamily="18" charset="0"/>
                        </a:rPr>
                        <m:t>→</m:t>
                      </m:r>
                      <m:r>
                        <a:rPr lang="en-US" altLang="ko-KR" b="0" i="1" smtClean="0">
                          <a:solidFill>
                            <a:schemeClr val="accent3"/>
                          </a:solidFill>
                          <a:latin typeface="Cambria Math" panose="02040503050406030204" pitchFamily="18" charset="0"/>
                        </a:rPr>
                        <m:t>𝒪</m:t>
                      </m:r>
                      <m:d>
                        <m:dPr>
                          <m:ctrlPr>
                            <a:rPr lang="en-US" altLang="ko-KR" b="0" i="1" smtClean="0">
                              <a:solidFill>
                                <a:schemeClr val="accent3"/>
                              </a:solidFill>
                              <a:latin typeface="Cambria Math" panose="02040503050406030204" pitchFamily="18" charset="0"/>
                            </a:rPr>
                          </m:ctrlPr>
                        </m:dPr>
                        <m:e>
                          <m:func>
                            <m:funcPr>
                              <m:ctrlPr>
                                <a:rPr lang="en-US" altLang="ko-KR" b="0" i="1" smtClean="0">
                                  <a:solidFill>
                                    <a:schemeClr val="accent3"/>
                                  </a:solidFill>
                                  <a:latin typeface="Cambria Math" panose="02040503050406030204" pitchFamily="18" charset="0"/>
                                </a:rPr>
                              </m:ctrlPr>
                            </m:funcPr>
                            <m:fName>
                              <m:r>
                                <m:rPr>
                                  <m:sty m:val="p"/>
                                </m:rPr>
                                <a:rPr lang="en-US" altLang="ko-KR" b="0" i="0" smtClean="0">
                                  <a:solidFill>
                                    <a:schemeClr val="accent3"/>
                                  </a:solidFill>
                                  <a:latin typeface="Cambria Math" panose="02040503050406030204" pitchFamily="18" charset="0"/>
                                </a:rPr>
                                <m:t>log</m:t>
                              </m:r>
                            </m:fName>
                            <m:e>
                              <m:r>
                                <a:rPr lang="en-US" altLang="ko-KR" b="0" i="1" smtClean="0">
                                  <a:solidFill>
                                    <a:schemeClr val="accent3"/>
                                  </a:solidFill>
                                  <a:latin typeface="Cambria Math" panose="02040503050406030204" pitchFamily="18" charset="0"/>
                                </a:rPr>
                                <m:t>𝑀𝑁</m:t>
                              </m:r>
                            </m:e>
                          </m:func>
                        </m:e>
                      </m:d>
                    </m:oMath>
                  </m:oMathPara>
                </a14:m>
                <a:endParaRPr lang="en-US" altLang="ko-KR" dirty="0"/>
              </a:p>
              <a:p>
                <a:r>
                  <a:rPr lang="en-US" altLang="ko-KR" dirty="0"/>
                  <a:t>Access time</a:t>
                </a:r>
              </a:p>
              <a:p>
                <a:pPr/>
                <a14:m>
                  <m:oMathPara xmlns:m="http://schemas.openxmlformats.org/officeDocument/2006/math">
                    <m:oMathParaPr>
                      <m:jc m:val="centerGroup"/>
                    </m:oMathParaPr>
                    <m:oMath xmlns:m="http://schemas.openxmlformats.org/officeDocument/2006/math">
                      <m:r>
                        <a:rPr lang="en-US" altLang="ko-KR" i="1">
                          <a:solidFill>
                            <a:schemeClr val="accent3"/>
                          </a:solidFill>
                          <a:latin typeface="Cambria Math" panose="02040503050406030204" pitchFamily="18" charset="0"/>
                        </a:rPr>
                        <m:t>𝒪</m:t>
                      </m:r>
                      <m:d>
                        <m:dPr>
                          <m:ctrlPr>
                            <a:rPr lang="en-US" altLang="ko-KR" i="1">
                              <a:solidFill>
                                <a:schemeClr val="accent3"/>
                              </a:solidFill>
                              <a:latin typeface="Cambria Math" panose="02040503050406030204" pitchFamily="18" charset="0"/>
                            </a:rPr>
                          </m:ctrlPr>
                        </m:dPr>
                        <m:e>
                          <m:r>
                            <a:rPr lang="en-US" altLang="ko-KR" i="1">
                              <a:solidFill>
                                <a:schemeClr val="accent3"/>
                              </a:solidFill>
                              <a:latin typeface="Cambria Math" panose="02040503050406030204" pitchFamily="18" charset="0"/>
                            </a:rPr>
                            <m:t>𝑀𝑁</m:t>
                          </m:r>
                        </m:e>
                      </m:d>
                      <m:r>
                        <a:rPr lang="en-US" altLang="ko-KR" i="1">
                          <a:solidFill>
                            <a:schemeClr val="accent3"/>
                          </a:solidFill>
                          <a:latin typeface="Cambria Math" panose="02040503050406030204" pitchFamily="18" charset="0"/>
                        </a:rPr>
                        <m:t>→</m:t>
                      </m:r>
                      <m:r>
                        <a:rPr lang="en-US" altLang="ko-KR" i="1">
                          <a:solidFill>
                            <a:schemeClr val="accent3"/>
                          </a:solidFill>
                          <a:latin typeface="Cambria Math" panose="02040503050406030204" pitchFamily="18" charset="0"/>
                        </a:rPr>
                        <m:t>𝒪</m:t>
                      </m:r>
                      <m:d>
                        <m:dPr>
                          <m:ctrlPr>
                            <a:rPr lang="en-US" altLang="ko-KR" i="1">
                              <a:solidFill>
                                <a:schemeClr val="accent3"/>
                              </a:solidFill>
                              <a:latin typeface="Cambria Math" panose="02040503050406030204" pitchFamily="18" charset="0"/>
                            </a:rPr>
                          </m:ctrlPr>
                        </m:dPr>
                        <m:e>
                          <m:func>
                            <m:funcPr>
                              <m:ctrlPr>
                                <a:rPr lang="en-US" altLang="ko-KR" i="1">
                                  <a:solidFill>
                                    <a:schemeClr val="accent3"/>
                                  </a:solidFill>
                                  <a:latin typeface="Cambria Math" panose="02040503050406030204" pitchFamily="18" charset="0"/>
                                </a:rPr>
                              </m:ctrlPr>
                            </m:funcPr>
                            <m:fName>
                              <m:r>
                                <m:rPr>
                                  <m:sty m:val="p"/>
                                </m:rPr>
                                <a:rPr lang="en-US" altLang="ko-KR">
                                  <a:solidFill>
                                    <a:schemeClr val="accent3"/>
                                  </a:solidFill>
                                  <a:latin typeface="Cambria Math" panose="02040503050406030204" pitchFamily="18" charset="0"/>
                                </a:rPr>
                                <m:t>log</m:t>
                              </m:r>
                            </m:fName>
                            <m:e>
                              <m:r>
                                <a:rPr lang="en-US" altLang="ko-KR" i="1">
                                  <a:solidFill>
                                    <a:schemeClr val="accent3"/>
                                  </a:solidFill>
                                  <a:latin typeface="Cambria Math" panose="02040503050406030204" pitchFamily="18" charset="0"/>
                                </a:rPr>
                                <m:t>𝑀𝑁</m:t>
                              </m:r>
                            </m:e>
                          </m:func>
                        </m:e>
                      </m:d>
                    </m:oMath>
                  </m:oMathPara>
                </a14:m>
                <a:endParaRPr lang="ko-KR" altLang="en-US" dirty="0"/>
              </a:p>
            </p:txBody>
          </p:sp>
        </mc:Choice>
        <mc:Fallback xmlns="">
          <p:sp>
            <p:nvSpPr>
              <p:cNvPr id="4" name="텍스트 개체 틀 3">
                <a:extLst>
                  <a:ext uri="{FF2B5EF4-FFF2-40B4-BE49-F238E27FC236}">
                    <a16:creationId xmlns:a16="http://schemas.microsoft.com/office/drawing/2014/main" id="{1DBD868A-BD03-423B-A529-1E22A077DB68}"/>
                  </a:ext>
                </a:extLst>
              </p:cNvPr>
              <p:cNvSpPr>
                <a:spLocks noGrp="1" noRot="1" noChangeAspect="1" noMove="1" noResize="1" noEditPoints="1" noAdjustHandles="1" noChangeArrowheads="1" noChangeShapeType="1" noTextEdit="1"/>
              </p:cNvSpPr>
              <p:nvPr>
                <p:ph sz="quarter" idx="12"/>
              </p:nvPr>
            </p:nvSpPr>
            <p:spPr>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내용 개체 틀 7">
                <a:extLst>
                  <a:ext uri="{FF2B5EF4-FFF2-40B4-BE49-F238E27FC236}">
                    <a16:creationId xmlns:a16="http://schemas.microsoft.com/office/drawing/2014/main" id="{5595A358-3ADE-44B9-BD8A-98091FFDF381}"/>
                  </a:ext>
                </a:extLst>
              </p:cNvPr>
              <p:cNvSpPr>
                <a:spLocks noGrp="1"/>
              </p:cNvSpPr>
              <p:nvPr>
                <p:ph sz="quarter" idx="13"/>
              </p:nvPr>
            </p:nvSpPr>
            <p:spPr/>
            <p:txBody>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𝜌</m:t>
                          </m:r>
                        </m:e>
                        <m:sub>
                          <m:r>
                            <a:rPr lang="en-US" altLang="ko-KR" i="1">
                              <a:latin typeface="Cambria Math" panose="02040503050406030204" pitchFamily="18" charset="0"/>
                            </a:rPr>
                            <m:t>𝑄𝑅𝐴𝑀</m:t>
                          </m:r>
                        </m:sub>
                      </m:sSub>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𝑀</m:t>
                          </m:r>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m:t>
                          </m:r>
                          <m:r>
                            <a:rPr lang="en-US" altLang="ko-KR" i="1">
                              <a:latin typeface="Cambria Math" panose="02040503050406030204" pitchFamily="18" charset="0"/>
                            </a:rPr>
                            <m:t>𝑗</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𝑖</m:t>
                              </m:r>
                            </m:e>
                          </m:d>
                          <m:r>
                            <a:rPr lang="en-US" altLang="ko-KR" i="1">
                              <a:latin typeface="Cambria Math" panose="02040503050406030204" pitchFamily="18" charset="0"/>
                            </a:rPr>
                            <m:t>⟨</m:t>
                          </m:r>
                          <m:r>
                            <a:rPr lang="en-US" altLang="ko-KR" i="1">
                              <a:latin typeface="Cambria Math" panose="02040503050406030204" pitchFamily="18" charset="0"/>
                            </a:rPr>
                            <m:t>𝑗</m:t>
                          </m:r>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𝑗</m:t>
                                  </m:r>
                                </m:sub>
                              </m:sSub>
                            </m:e>
                          </m:d>
                        </m:e>
                      </m:nary>
                    </m:oMath>
                  </m:oMathPara>
                </a14:m>
                <a:endParaRPr lang="en-US" altLang="ko-KR" dirty="0"/>
              </a:p>
              <a:p>
                <a:endParaRPr lang="en-US" altLang="ko-KR" dirty="0"/>
              </a:p>
              <a:p>
                <a:r>
                  <a:rPr lang="en-US" altLang="ko-KR" dirty="0"/>
                  <a:t>Let’s trace out index register</a:t>
                </a:r>
              </a:p>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𝜌</m:t>
                          </m:r>
                        </m:e>
                        <m:sub>
                          <m:r>
                            <a:rPr lang="en-US" altLang="ko-KR" b="0" i="1" smtClean="0">
                              <a:latin typeface="Cambria Math" panose="02040503050406030204" pitchFamily="18" charset="0"/>
                            </a:rPr>
                            <m:t>𝑑𝑎𝑡𝑎</m:t>
                          </m:r>
                        </m:sub>
                      </m:sSub>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𝑀</m:t>
                          </m:r>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b="0" i="1" smtClean="0">
                                      <a:latin typeface="Cambria Math" panose="02040503050406030204" pitchFamily="18" charset="0"/>
                                    </a:rPr>
                                    <m:t>𝑖</m:t>
                                  </m:r>
                                </m:sub>
                              </m:sSub>
                            </m:e>
                          </m:d>
                        </m:e>
                      </m:nary>
                    </m:oMath>
                  </m:oMathPara>
                </a14:m>
                <a:endParaRPr lang="en-US" altLang="ko-KR" dirty="0"/>
              </a:p>
              <a:p>
                <a:r>
                  <a:rPr lang="en-US" altLang="ko-KR" dirty="0"/>
                  <a:t>Let’s trace out data register</a:t>
                </a:r>
              </a:p>
              <a:p>
                <a:pPr/>
                <a14:m>
                  <m:oMathPara xmlns:m="http://schemas.openxmlformats.org/officeDocument/2006/math">
                    <m:oMathParaPr>
                      <m:jc m:val="centerGroup"/>
                    </m:oMathParaPr>
                    <m:oMath xmlns:m="http://schemas.openxmlformats.org/officeDocument/2006/math">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𝝆</m:t>
                          </m:r>
                        </m:e>
                        <m:sub>
                          <m:r>
                            <a:rPr lang="en-US" altLang="ko-KR" b="1" i="1" smtClean="0">
                              <a:solidFill>
                                <a:srgbClr val="FFA0C2"/>
                              </a:solidFill>
                              <a:latin typeface="Cambria Math" panose="02040503050406030204" pitchFamily="18" charset="0"/>
                            </a:rPr>
                            <m:t>𝒊𝒏𝒅𝒆𝒙</m:t>
                          </m:r>
                        </m:sub>
                      </m:sSub>
                      <m:r>
                        <a:rPr lang="en-US" altLang="ko-KR" b="1" i="1" smtClean="0">
                          <a:solidFill>
                            <a:srgbClr val="FFA0C2"/>
                          </a:solidFill>
                          <a:latin typeface="Cambria Math" panose="02040503050406030204" pitchFamily="18" charset="0"/>
                        </a:rPr>
                        <m:t>=</m:t>
                      </m:r>
                      <m:f>
                        <m:fPr>
                          <m:ctrlPr>
                            <a:rPr lang="en-US" altLang="ko-KR" b="1" i="1" smtClean="0">
                              <a:solidFill>
                                <a:srgbClr val="FFA0C2"/>
                              </a:solidFill>
                              <a:latin typeface="Cambria Math" panose="02040503050406030204" pitchFamily="18" charset="0"/>
                            </a:rPr>
                          </m:ctrlPr>
                        </m:fPr>
                        <m:num>
                          <m:r>
                            <a:rPr lang="en-US" altLang="ko-KR" b="1" i="1" smtClean="0">
                              <a:solidFill>
                                <a:srgbClr val="FFA0C2"/>
                              </a:solidFill>
                              <a:latin typeface="Cambria Math" panose="02040503050406030204" pitchFamily="18" charset="0"/>
                            </a:rPr>
                            <m:t>𝟏</m:t>
                          </m:r>
                        </m:num>
                        <m:den>
                          <m:r>
                            <a:rPr lang="en-US" altLang="ko-KR" b="1" i="1" smtClean="0">
                              <a:solidFill>
                                <a:srgbClr val="FFA0C2"/>
                              </a:solidFill>
                              <a:latin typeface="Cambria Math" panose="02040503050406030204" pitchFamily="18" charset="0"/>
                            </a:rPr>
                            <m:t>𝑴</m:t>
                          </m:r>
                        </m:den>
                      </m:f>
                      <m:nary>
                        <m:naryPr>
                          <m:chr m:val="∑"/>
                          <m:ctrlPr>
                            <a:rPr lang="en-US" altLang="ko-KR" b="1" i="1" smtClean="0">
                              <a:solidFill>
                                <a:srgbClr val="FFA0C2"/>
                              </a:solidFill>
                              <a:latin typeface="Cambria Math" panose="02040503050406030204" pitchFamily="18" charset="0"/>
                            </a:rPr>
                          </m:ctrlPr>
                        </m:naryPr>
                        <m:sub>
                          <m:r>
                            <a:rPr lang="en-US" altLang="ko-KR" b="1" i="1" smtClean="0">
                              <a:solidFill>
                                <a:srgbClr val="FFA0C2"/>
                              </a:solidFill>
                              <a:latin typeface="Cambria Math" panose="02040503050406030204" pitchFamily="18" charset="0"/>
                            </a:rPr>
                            <m:t>𝒊</m:t>
                          </m:r>
                          <m:r>
                            <a:rPr lang="en-US" altLang="ko-KR" b="1" i="1" smtClean="0">
                              <a:solidFill>
                                <a:srgbClr val="FFA0C2"/>
                              </a:solidFill>
                              <a:latin typeface="Cambria Math" panose="02040503050406030204" pitchFamily="18" charset="0"/>
                            </a:rPr>
                            <m:t>,</m:t>
                          </m:r>
                          <m:r>
                            <a:rPr lang="en-US" altLang="ko-KR" b="1" i="1" smtClean="0">
                              <a:solidFill>
                                <a:srgbClr val="FFA0C2"/>
                              </a:solidFill>
                              <a:latin typeface="Cambria Math" panose="02040503050406030204" pitchFamily="18" charset="0"/>
                            </a:rPr>
                            <m:t>𝒋</m:t>
                          </m:r>
                          <m:r>
                            <a:rPr lang="en-US" altLang="ko-KR" b="1" i="1" smtClean="0">
                              <a:solidFill>
                                <a:srgbClr val="FFA0C2"/>
                              </a:solidFill>
                              <a:latin typeface="Cambria Math" panose="02040503050406030204" pitchFamily="18" charset="0"/>
                            </a:rPr>
                            <m:t>=</m:t>
                          </m:r>
                          <m:r>
                            <a:rPr lang="en-US" altLang="ko-KR" b="1" i="1" smtClean="0">
                              <a:solidFill>
                                <a:srgbClr val="FFA0C2"/>
                              </a:solidFill>
                              <a:latin typeface="Cambria Math" panose="02040503050406030204" pitchFamily="18" charset="0"/>
                            </a:rPr>
                            <m:t>𝟏</m:t>
                          </m:r>
                        </m:sub>
                        <m:sup>
                          <m:r>
                            <a:rPr lang="en-US" altLang="ko-KR" b="1" i="1" smtClean="0">
                              <a:solidFill>
                                <a:srgbClr val="FFA0C2"/>
                              </a:solidFill>
                              <a:latin typeface="Cambria Math" panose="02040503050406030204" pitchFamily="18" charset="0"/>
                            </a:rPr>
                            <m:t>𝑴</m:t>
                          </m:r>
                        </m:sup>
                        <m:e>
                          <m:d>
                            <m:dPr>
                              <m:begChr m:val="⟨"/>
                              <m:endChr m:val="⟩"/>
                              <m:ctrlPr>
                                <a:rPr lang="en-US" altLang="ko-KR" b="1" i="1" smtClean="0">
                                  <a:solidFill>
                                    <a:srgbClr val="FFA0C2"/>
                                  </a:solidFill>
                                  <a:latin typeface="Cambria Math" panose="02040503050406030204" pitchFamily="18" charset="0"/>
                                </a:rPr>
                              </m:ctrlPr>
                            </m:dPr>
                            <m:e>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𝒙</m:t>
                                  </m:r>
                                </m:e>
                                <m:sub>
                                  <m:r>
                                    <a:rPr lang="en-US" altLang="ko-KR" b="1" i="1" smtClean="0">
                                      <a:solidFill>
                                        <a:srgbClr val="FFA0C2"/>
                                      </a:solidFill>
                                      <a:latin typeface="Cambria Math" panose="02040503050406030204" pitchFamily="18" charset="0"/>
                                    </a:rPr>
                                    <m:t>𝒋</m:t>
                                  </m:r>
                                </m:sub>
                              </m:sSub>
                            </m:e>
                            <m:e>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𝒙</m:t>
                                  </m:r>
                                </m:e>
                                <m:sub>
                                  <m:r>
                                    <a:rPr lang="en-US" altLang="ko-KR" b="1" i="1" smtClean="0">
                                      <a:solidFill>
                                        <a:srgbClr val="FFA0C2"/>
                                      </a:solidFill>
                                      <a:latin typeface="Cambria Math" panose="02040503050406030204" pitchFamily="18" charset="0"/>
                                    </a:rPr>
                                    <m:t>𝒊</m:t>
                                  </m:r>
                                </m:sub>
                              </m:sSub>
                            </m:e>
                          </m:d>
                          <m:d>
                            <m:dPr>
                              <m:begChr m:val="|"/>
                              <m:endChr m:val="⟩"/>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𝒊</m:t>
                              </m:r>
                            </m:e>
                          </m:d>
                          <m:d>
                            <m:dPr>
                              <m:begChr m:val="⟨"/>
                              <m:endChr m:val="|"/>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𝒋</m:t>
                              </m:r>
                            </m:e>
                          </m:d>
                        </m:e>
                      </m:nary>
                      <m:r>
                        <a:rPr lang="en-US" altLang="ko-KR" b="1" i="1" smtClean="0">
                          <a:solidFill>
                            <a:srgbClr val="FFA0C2"/>
                          </a:solidFill>
                          <a:latin typeface="Cambria Math" panose="02040503050406030204" pitchFamily="18" charset="0"/>
                        </a:rPr>
                        <m:t>=</m:t>
                      </m:r>
                      <m:f>
                        <m:fPr>
                          <m:ctrlPr>
                            <a:rPr lang="en-US" altLang="ko-KR" b="1" i="1" smtClean="0">
                              <a:solidFill>
                                <a:srgbClr val="FFA0C2"/>
                              </a:solidFill>
                              <a:latin typeface="Cambria Math" panose="02040503050406030204" pitchFamily="18" charset="0"/>
                            </a:rPr>
                          </m:ctrlPr>
                        </m:fPr>
                        <m:num>
                          <m:r>
                            <a:rPr lang="en-US" altLang="ko-KR" b="1" i="1" smtClean="0">
                              <a:solidFill>
                                <a:srgbClr val="FFA0C2"/>
                              </a:solidFill>
                              <a:latin typeface="Cambria Math" panose="02040503050406030204" pitchFamily="18" charset="0"/>
                            </a:rPr>
                            <m:t>𝑲</m:t>
                          </m:r>
                        </m:num>
                        <m:den>
                          <m:r>
                            <a:rPr lang="en-US" altLang="ko-KR" b="1" i="1" smtClean="0">
                              <a:solidFill>
                                <a:srgbClr val="FFA0C2"/>
                              </a:solidFill>
                              <a:latin typeface="Cambria Math" panose="02040503050406030204" pitchFamily="18" charset="0"/>
                            </a:rPr>
                            <m:t>𝒕𝒓</m:t>
                          </m:r>
                          <m:d>
                            <m:dPr>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𝑲</m:t>
                              </m:r>
                            </m:e>
                          </m:d>
                        </m:den>
                      </m:f>
                    </m:oMath>
                  </m:oMathPara>
                </a14:m>
                <a:endParaRPr lang="ko-KR" altLang="en-US" b="1" dirty="0">
                  <a:solidFill>
                    <a:schemeClr val="accent3"/>
                  </a:solidFill>
                </a:endParaRPr>
              </a:p>
            </p:txBody>
          </p:sp>
        </mc:Choice>
        <mc:Fallback xmlns="">
          <p:sp>
            <p:nvSpPr>
              <p:cNvPr id="8" name="내용 개체 틀 7">
                <a:extLst>
                  <a:ext uri="{FF2B5EF4-FFF2-40B4-BE49-F238E27FC236}">
                    <a16:creationId xmlns:a16="http://schemas.microsoft.com/office/drawing/2014/main" id="{5595A358-3ADE-44B9-BD8A-98091FFDF381}"/>
                  </a:ext>
                </a:extLst>
              </p:cNvPr>
              <p:cNvSpPr>
                <a:spLocks noGrp="1" noRot="1" noChangeAspect="1" noMove="1" noResize="1" noEditPoints="1" noAdjustHandles="1" noChangeArrowheads="1" noChangeShapeType="1" noTextEdit="1"/>
              </p:cNvSpPr>
              <p:nvPr>
                <p:ph sz="quarter" idx="13"/>
              </p:nvPr>
            </p:nvSpPr>
            <p:spPr>
              <a:blipFill>
                <a:blip r:embed="rId3"/>
                <a:stretch>
                  <a:fillRect/>
                </a:stretch>
              </a:blipFill>
            </p:spPr>
            <p:txBody>
              <a:bodyPr/>
              <a:lstStyle/>
              <a:p>
                <a:r>
                  <a:rPr lang="ko-KR" altLang="en-US">
                    <a:noFill/>
                  </a:rPr>
                  <a:t> </a:t>
                </a:r>
              </a:p>
            </p:txBody>
          </p:sp>
        </mc:Fallback>
      </mc:AlternateContent>
      <p:sp>
        <p:nvSpPr>
          <p:cNvPr id="5" name="슬라이드 번호 개체 틀 4">
            <a:extLst>
              <a:ext uri="{FF2B5EF4-FFF2-40B4-BE49-F238E27FC236}">
                <a16:creationId xmlns:a16="http://schemas.microsoft.com/office/drawing/2014/main" id="{16223AF1-5BAE-445A-A61F-B1D003900020}"/>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11" name="직사각형 10">
            <a:extLst>
              <a:ext uri="{FF2B5EF4-FFF2-40B4-BE49-F238E27FC236}">
                <a16:creationId xmlns:a16="http://schemas.microsoft.com/office/drawing/2014/main" id="{FAD2488B-82E6-4404-942A-1F67A955F890}"/>
              </a:ext>
            </a:extLst>
          </p:cNvPr>
          <p:cNvSpPr/>
          <p:nvPr/>
        </p:nvSpPr>
        <p:spPr>
          <a:xfrm>
            <a:off x="1873906" y="4978450"/>
            <a:ext cx="684996" cy="300082"/>
          </a:xfrm>
          <a:prstGeom prst="rect">
            <a:avLst/>
          </a:prstGeom>
        </p:spPr>
        <p:txBody>
          <a:bodyPr wrap="none">
            <a:spAutoFit/>
          </a:bodyPr>
          <a:lstStyle/>
          <a:p>
            <a:r>
              <a:rPr lang="en-US" altLang="ko-KR" dirty="0">
                <a:solidFill>
                  <a:schemeClr val="tx2">
                    <a:lumMod val="50000"/>
                  </a:schemeClr>
                </a:solidFill>
              </a:rPr>
              <a:t>Really?</a:t>
            </a:r>
          </a:p>
        </p:txBody>
      </p:sp>
      <p:pic>
        <p:nvPicPr>
          <p:cNvPr id="7170" name="Picture 2" descr="Thumbs Up Meme GIFs | Tenor">
            <a:extLst>
              <a:ext uri="{FF2B5EF4-FFF2-40B4-BE49-F238E27FC236}">
                <a16:creationId xmlns:a16="http://schemas.microsoft.com/office/drawing/2014/main" id="{7C12204C-B530-4947-9177-C3B771B6AD1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315839" y="4469532"/>
            <a:ext cx="2704234" cy="2025460"/>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EC3F7870-1C5A-464F-A3DC-C90AC8165923}"/>
              </a:ext>
            </a:extLst>
          </p:cNvPr>
          <p:cNvSpPr>
            <a:spLocks noGrp="1"/>
          </p:cNvSpPr>
          <p:nvPr>
            <p:ph sz="quarter" idx="14"/>
          </p:nvPr>
        </p:nvSpPr>
        <p:spPr/>
        <p:txBody>
          <a:bodyPr/>
          <a:lstStyle/>
          <a:p>
            <a:endParaRPr lang="ko-KR" altLang="en-US"/>
          </a:p>
        </p:txBody>
      </p:sp>
      <p:sp>
        <p:nvSpPr>
          <p:cNvPr id="7" name="내용 개체 틀 6">
            <a:extLst>
              <a:ext uri="{FF2B5EF4-FFF2-40B4-BE49-F238E27FC236}">
                <a16:creationId xmlns:a16="http://schemas.microsoft.com/office/drawing/2014/main" id="{C538D3EB-E928-4BCF-AB96-99B276E29AEC}"/>
              </a:ext>
            </a:extLst>
          </p:cNvPr>
          <p:cNvSpPr>
            <a:spLocks noGrp="1"/>
          </p:cNvSpPr>
          <p:nvPr>
            <p:ph sz="quarter" idx="15"/>
          </p:nvPr>
        </p:nvSpPr>
        <p:spPr/>
        <p:txBody>
          <a:bodyPr/>
          <a:lstStyle/>
          <a:p>
            <a:endParaRPr lang="ko-KR" altLang="en-US"/>
          </a:p>
        </p:txBody>
      </p:sp>
    </p:spTree>
    <p:extLst>
      <p:ext uri="{BB962C8B-B14F-4D97-AF65-F5344CB8AC3E}">
        <p14:creationId xmlns:p14="http://schemas.microsoft.com/office/powerpoint/2010/main" val="3743837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1DBD868A-BD03-423B-A529-1E22A077DB68}"/>
                  </a:ext>
                </a:extLst>
              </p:cNvPr>
              <p:cNvSpPr>
                <a:spLocks noGrp="1"/>
              </p:cNvSpPr>
              <p:nvPr>
                <p:ph sz="quarter" idx="12"/>
              </p:nvPr>
            </p:nvSpPr>
            <p:spPr/>
            <p:txBody>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𝜓</m:t>
                              </m:r>
                            </m:e>
                            <m:sub>
                              <m:r>
                                <a:rPr lang="en-US" altLang="ko-KR" i="1">
                                  <a:latin typeface="Cambria Math" panose="02040503050406030204" pitchFamily="18" charset="0"/>
                                </a:rPr>
                                <m:t>𝑄𝑅𝐴𝑀</m:t>
                              </m:r>
                            </m:sub>
                          </m:sSub>
                        </m:e>
                      </m:d>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𝑀</m:t>
                              </m:r>
                            </m:e>
                          </m:rad>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𝑖</m:t>
                              </m:r>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e>
                      </m:nary>
                    </m:oMath>
                  </m:oMathPara>
                </a14:m>
                <a:endParaRPr lang="en-US" altLang="ko-KR" dirty="0"/>
              </a:p>
              <a:p>
                <a:endParaRPr lang="ko-KR" altLang="en-US" dirty="0"/>
              </a:p>
              <a:p>
                <a:r>
                  <a:rPr lang="en-US" altLang="ko-KR" dirty="0"/>
                  <a:t>Index register </a:t>
                </a:r>
                <a14:m>
                  <m:oMath xmlns:m="http://schemas.openxmlformats.org/officeDocument/2006/math">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a:t>
                </a:r>
                <a:br>
                  <a:rPr lang="en-US" altLang="ko-KR" dirty="0"/>
                </a:br>
                <a14:m>
                  <m:oMath xmlns:m="http://schemas.openxmlformats.org/officeDocument/2006/math">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𝑀</m:t>
                        </m:r>
                      </m:e>
                    </m:func>
                  </m:oMath>
                </a14:m>
                <a:r>
                  <a:rPr lang="ko-KR" altLang="en-US" dirty="0"/>
                  <a:t> </a:t>
                </a:r>
                <a:r>
                  <a:rPr lang="en-US" altLang="ko-KR" dirty="0"/>
                  <a:t>qubits,</a:t>
                </a:r>
              </a:p>
              <a:p>
                <a:r>
                  <a:rPr lang="en-US" altLang="ko-KR" dirty="0"/>
                  <a:t>Data register </a:t>
                </a:r>
                <a:br>
                  <a:rPr lang="en-US" altLang="ko-KR" dirty="0"/>
                </a:br>
                <a14:m>
                  <m:oMath xmlns:m="http://schemas.openxmlformats.org/officeDocument/2006/math">
                    <m:d>
                      <m:dPr>
                        <m:begChr m:val="|"/>
                        <m:endChr m:val="⟩"/>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e>
                    </m:d>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ad>
                          <m:radPr>
                            <m:degHide m:val="on"/>
                            <m:ctrlPr>
                              <a:rPr lang="en-US" altLang="ko-KR" b="0" i="1" smtClean="0">
                                <a:latin typeface="Cambria Math" panose="02040503050406030204" pitchFamily="18" charset="0"/>
                              </a:rPr>
                            </m:ctrlPr>
                          </m:radPr>
                          <m:deg/>
                          <m:e>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e>
                        </m:rad>
                      </m:den>
                    </m:f>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𝑁</m:t>
                        </m:r>
                      </m:sup>
                      <m:e>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𝑗</m:t>
                            </m:r>
                          </m:sub>
                          <m:sup>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𝑖</m:t>
                                </m:r>
                              </m:e>
                            </m:d>
                          </m:sup>
                        </m:sSubSup>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𝑗</m:t>
                            </m:r>
                          </m:e>
                        </m:d>
                      </m:e>
                    </m:nary>
                  </m:oMath>
                </a14:m>
                <a:r>
                  <a:rPr lang="en-US" altLang="ko-KR" dirty="0"/>
                  <a:t>:</a:t>
                </a:r>
                <a:br>
                  <a:rPr lang="en-US" altLang="ko-KR" dirty="0"/>
                </a:br>
                <a14:m>
                  <m:oMath xmlns:m="http://schemas.openxmlformats.org/officeDocument/2006/math">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𝑁</m:t>
                        </m:r>
                      </m:e>
                    </m:func>
                  </m:oMath>
                </a14:m>
                <a:r>
                  <a:rPr lang="ko-KR" altLang="en-US" dirty="0"/>
                  <a:t> </a:t>
                </a:r>
                <a:r>
                  <a:rPr lang="en-US" altLang="ko-KR" dirty="0"/>
                  <a:t>qubits</a:t>
                </a:r>
              </a:p>
              <a:p>
                <a:endParaRPr lang="en-US" altLang="ko-KR" dirty="0"/>
              </a:p>
              <a:p>
                <a:r>
                  <a:rPr lang="en-US" altLang="ko-KR" dirty="0"/>
                  <a:t>System size</a:t>
                </a:r>
              </a:p>
              <a:p>
                <a:pPr/>
                <a14:m>
                  <m:oMathPara xmlns:m="http://schemas.openxmlformats.org/officeDocument/2006/math">
                    <m:oMathParaPr>
                      <m:jc m:val="centerGroup"/>
                    </m:oMathParaPr>
                    <m:oMath xmlns:m="http://schemas.openxmlformats.org/officeDocument/2006/math">
                      <m:r>
                        <a:rPr lang="en-US" altLang="ko-KR" b="0" i="1" smtClean="0">
                          <a:solidFill>
                            <a:schemeClr val="accent3"/>
                          </a:solidFill>
                          <a:latin typeface="Cambria Math" panose="02040503050406030204" pitchFamily="18" charset="0"/>
                        </a:rPr>
                        <m:t>𝒪</m:t>
                      </m:r>
                      <m:d>
                        <m:dPr>
                          <m:ctrlPr>
                            <a:rPr lang="en-US" altLang="ko-KR" b="0" i="1" smtClean="0">
                              <a:solidFill>
                                <a:schemeClr val="accent3"/>
                              </a:solidFill>
                              <a:latin typeface="Cambria Math" panose="02040503050406030204" pitchFamily="18" charset="0"/>
                            </a:rPr>
                          </m:ctrlPr>
                        </m:dPr>
                        <m:e>
                          <m:r>
                            <a:rPr lang="en-US" altLang="ko-KR" b="0" i="1" smtClean="0">
                              <a:solidFill>
                                <a:schemeClr val="accent3"/>
                              </a:solidFill>
                              <a:latin typeface="Cambria Math" panose="02040503050406030204" pitchFamily="18" charset="0"/>
                            </a:rPr>
                            <m:t>𝑀𝑁</m:t>
                          </m:r>
                        </m:e>
                      </m:d>
                      <m:r>
                        <a:rPr lang="en-US" altLang="ko-KR" b="0" i="1" smtClean="0">
                          <a:solidFill>
                            <a:schemeClr val="accent3"/>
                          </a:solidFill>
                          <a:latin typeface="Cambria Math" panose="02040503050406030204" pitchFamily="18" charset="0"/>
                        </a:rPr>
                        <m:t>→</m:t>
                      </m:r>
                      <m:r>
                        <a:rPr lang="en-US" altLang="ko-KR" b="0" i="1" smtClean="0">
                          <a:solidFill>
                            <a:schemeClr val="accent3"/>
                          </a:solidFill>
                          <a:latin typeface="Cambria Math" panose="02040503050406030204" pitchFamily="18" charset="0"/>
                        </a:rPr>
                        <m:t>𝒪</m:t>
                      </m:r>
                      <m:d>
                        <m:dPr>
                          <m:ctrlPr>
                            <a:rPr lang="en-US" altLang="ko-KR" b="0" i="1" smtClean="0">
                              <a:solidFill>
                                <a:schemeClr val="accent3"/>
                              </a:solidFill>
                              <a:latin typeface="Cambria Math" panose="02040503050406030204" pitchFamily="18" charset="0"/>
                            </a:rPr>
                          </m:ctrlPr>
                        </m:dPr>
                        <m:e>
                          <m:func>
                            <m:funcPr>
                              <m:ctrlPr>
                                <a:rPr lang="en-US" altLang="ko-KR" b="0" i="1" smtClean="0">
                                  <a:solidFill>
                                    <a:schemeClr val="accent3"/>
                                  </a:solidFill>
                                  <a:latin typeface="Cambria Math" panose="02040503050406030204" pitchFamily="18" charset="0"/>
                                </a:rPr>
                              </m:ctrlPr>
                            </m:funcPr>
                            <m:fName>
                              <m:r>
                                <m:rPr>
                                  <m:sty m:val="p"/>
                                </m:rPr>
                                <a:rPr lang="en-US" altLang="ko-KR" b="0" i="0" smtClean="0">
                                  <a:solidFill>
                                    <a:schemeClr val="accent3"/>
                                  </a:solidFill>
                                  <a:latin typeface="Cambria Math" panose="02040503050406030204" pitchFamily="18" charset="0"/>
                                </a:rPr>
                                <m:t>log</m:t>
                              </m:r>
                            </m:fName>
                            <m:e>
                              <m:r>
                                <a:rPr lang="en-US" altLang="ko-KR" b="0" i="1" smtClean="0">
                                  <a:solidFill>
                                    <a:schemeClr val="accent3"/>
                                  </a:solidFill>
                                  <a:latin typeface="Cambria Math" panose="02040503050406030204" pitchFamily="18" charset="0"/>
                                </a:rPr>
                                <m:t>𝑀𝑁</m:t>
                              </m:r>
                            </m:e>
                          </m:func>
                        </m:e>
                      </m:d>
                    </m:oMath>
                  </m:oMathPara>
                </a14:m>
                <a:endParaRPr lang="en-US" altLang="ko-KR" dirty="0"/>
              </a:p>
              <a:p>
                <a:r>
                  <a:rPr lang="en-US" altLang="ko-KR" dirty="0"/>
                  <a:t>Access time</a:t>
                </a:r>
              </a:p>
              <a:p>
                <a:pPr/>
                <a14:m>
                  <m:oMathPara xmlns:m="http://schemas.openxmlformats.org/officeDocument/2006/math">
                    <m:oMathParaPr>
                      <m:jc m:val="centerGroup"/>
                    </m:oMathParaPr>
                    <m:oMath xmlns:m="http://schemas.openxmlformats.org/officeDocument/2006/math">
                      <m:r>
                        <a:rPr lang="en-US" altLang="ko-KR" i="1">
                          <a:solidFill>
                            <a:schemeClr val="accent3"/>
                          </a:solidFill>
                          <a:latin typeface="Cambria Math" panose="02040503050406030204" pitchFamily="18" charset="0"/>
                        </a:rPr>
                        <m:t>𝒪</m:t>
                      </m:r>
                      <m:d>
                        <m:dPr>
                          <m:ctrlPr>
                            <a:rPr lang="en-US" altLang="ko-KR" i="1">
                              <a:solidFill>
                                <a:schemeClr val="accent3"/>
                              </a:solidFill>
                              <a:latin typeface="Cambria Math" panose="02040503050406030204" pitchFamily="18" charset="0"/>
                            </a:rPr>
                          </m:ctrlPr>
                        </m:dPr>
                        <m:e>
                          <m:r>
                            <a:rPr lang="en-US" altLang="ko-KR" i="1">
                              <a:solidFill>
                                <a:schemeClr val="accent3"/>
                              </a:solidFill>
                              <a:latin typeface="Cambria Math" panose="02040503050406030204" pitchFamily="18" charset="0"/>
                            </a:rPr>
                            <m:t>𝑀𝑁</m:t>
                          </m:r>
                        </m:e>
                      </m:d>
                      <m:r>
                        <a:rPr lang="en-US" altLang="ko-KR" i="1">
                          <a:solidFill>
                            <a:schemeClr val="accent3"/>
                          </a:solidFill>
                          <a:latin typeface="Cambria Math" panose="02040503050406030204" pitchFamily="18" charset="0"/>
                        </a:rPr>
                        <m:t>→</m:t>
                      </m:r>
                      <m:r>
                        <a:rPr lang="en-US" altLang="ko-KR" i="1">
                          <a:solidFill>
                            <a:schemeClr val="accent3"/>
                          </a:solidFill>
                          <a:latin typeface="Cambria Math" panose="02040503050406030204" pitchFamily="18" charset="0"/>
                        </a:rPr>
                        <m:t>𝒪</m:t>
                      </m:r>
                      <m:d>
                        <m:dPr>
                          <m:ctrlPr>
                            <a:rPr lang="en-US" altLang="ko-KR" i="1">
                              <a:solidFill>
                                <a:schemeClr val="accent3"/>
                              </a:solidFill>
                              <a:latin typeface="Cambria Math" panose="02040503050406030204" pitchFamily="18" charset="0"/>
                            </a:rPr>
                          </m:ctrlPr>
                        </m:dPr>
                        <m:e>
                          <m:func>
                            <m:funcPr>
                              <m:ctrlPr>
                                <a:rPr lang="en-US" altLang="ko-KR" i="1">
                                  <a:solidFill>
                                    <a:schemeClr val="accent3"/>
                                  </a:solidFill>
                                  <a:latin typeface="Cambria Math" panose="02040503050406030204" pitchFamily="18" charset="0"/>
                                </a:rPr>
                              </m:ctrlPr>
                            </m:funcPr>
                            <m:fName>
                              <m:r>
                                <m:rPr>
                                  <m:sty m:val="p"/>
                                </m:rPr>
                                <a:rPr lang="en-US" altLang="ko-KR">
                                  <a:solidFill>
                                    <a:schemeClr val="accent3"/>
                                  </a:solidFill>
                                  <a:latin typeface="Cambria Math" panose="02040503050406030204" pitchFamily="18" charset="0"/>
                                </a:rPr>
                                <m:t>log</m:t>
                              </m:r>
                            </m:fName>
                            <m:e>
                              <m:r>
                                <a:rPr lang="en-US" altLang="ko-KR" i="1">
                                  <a:solidFill>
                                    <a:schemeClr val="accent3"/>
                                  </a:solidFill>
                                  <a:latin typeface="Cambria Math" panose="02040503050406030204" pitchFamily="18" charset="0"/>
                                </a:rPr>
                                <m:t>𝑀𝑁</m:t>
                              </m:r>
                            </m:e>
                          </m:func>
                        </m:e>
                      </m:d>
                    </m:oMath>
                  </m:oMathPara>
                </a14:m>
                <a:endParaRPr lang="ko-KR" altLang="en-US" dirty="0"/>
              </a:p>
            </p:txBody>
          </p:sp>
        </mc:Choice>
        <mc:Fallback xmlns="">
          <p:sp>
            <p:nvSpPr>
              <p:cNvPr id="4" name="텍스트 개체 틀 3">
                <a:extLst>
                  <a:ext uri="{FF2B5EF4-FFF2-40B4-BE49-F238E27FC236}">
                    <a16:creationId xmlns:a16="http://schemas.microsoft.com/office/drawing/2014/main" id="{1DBD868A-BD03-423B-A529-1E22A077DB68}"/>
                  </a:ext>
                </a:extLst>
              </p:cNvPr>
              <p:cNvSpPr>
                <a:spLocks noGrp="1" noRot="1" noChangeAspect="1" noMove="1" noResize="1" noEditPoints="1" noAdjustHandles="1" noChangeArrowheads="1" noChangeShapeType="1" noTextEdit="1"/>
              </p:cNvSpPr>
              <p:nvPr>
                <p:ph sz="quarter" idx="12"/>
              </p:nvPr>
            </p:nvSpPr>
            <p:spPr>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내용 개체 틀 7">
                <a:extLst>
                  <a:ext uri="{FF2B5EF4-FFF2-40B4-BE49-F238E27FC236}">
                    <a16:creationId xmlns:a16="http://schemas.microsoft.com/office/drawing/2014/main" id="{5595A358-3ADE-44B9-BD8A-98091FFDF381}"/>
                  </a:ext>
                </a:extLst>
              </p:cNvPr>
              <p:cNvSpPr>
                <a:spLocks noGrp="1"/>
              </p:cNvSpPr>
              <p:nvPr>
                <p:ph sz="quarter" idx="13"/>
              </p:nvPr>
            </p:nvSpPr>
            <p:spPr/>
            <p:txBody>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𝜌</m:t>
                          </m:r>
                        </m:e>
                        <m:sub>
                          <m:r>
                            <a:rPr lang="en-US" altLang="ko-KR" i="1">
                              <a:latin typeface="Cambria Math" panose="02040503050406030204" pitchFamily="18" charset="0"/>
                            </a:rPr>
                            <m:t>𝑄𝑅𝐴𝑀</m:t>
                          </m:r>
                        </m:sub>
                      </m:sSub>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𝑀</m:t>
                          </m:r>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m:t>
                          </m:r>
                          <m:r>
                            <a:rPr lang="en-US" altLang="ko-KR" i="1">
                              <a:latin typeface="Cambria Math" panose="02040503050406030204" pitchFamily="18" charset="0"/>
                            </a:rPr>
                            <m:t>𝑗</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𝑖</m:t>
                              </m:r>
                            </m:e>
                          </m:d>
                          <m:r>
                            <a:rPr lang="en-US" altLang="ko-KR" i="1">
                              <a:latin typeface="Cambria Math" panose="02040503050406030204" pitchFamily="18" charset="0"/>
                            </a:rPr>
                            <m:t>⟨</m:t>
                          </m:r>
                          <m:r>
                            <a:rPr lang="en-US" altLang="ko-KR" i="1">
                              <a:latin typeface="Cambria Math" panose="02040503050406030204" pitchFamily="18" charset="0"/>
                            </a:rPr>
                            <m:t>𝑗</m:t>
                          </m:r>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𝑗</m:t>
                                  </m:r>
                                </m:sub>
                              </m:sSub>
                            </m:e>
                          </m:d>
                        </m:e>
                      </m:nary>
                    </m:oMath>
                  </m:oMathPara>
                </a14:m>
                <a:endParaRPr lang="en-US" altLang="ko-KR" dirty="0"/>
              </a:p>
              <a:p>
                <a:endParaRPr lang="en-US" altLang="ko-KR" dirty="0"/>
              </a:p>
              <a:p>
                <a:r>
                  <a:rPr lang="en-US" altLang="ko-KR" dirty="0"/>
                  <a:t>Let’s trace out index register</a:t>
                </a:r>
              </a:p>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𝜌</m:t>
                          </m:r>
                        </m:e>
                        <m:sub>
                          <m:r>
                            <a:rPr lang="en-US" altLang="ko-KR" b="0" i="1" smtClean="0">
                              <a:latin typeface="Cambria Math" panose="02040503050406030204" pitchFamily="18" charset="0"/>
                            </a:rPr>
                            <m:t>𝑑𝑎𝑡𝑎</m:t>
                          </m:r>
                        </m:sub>
                      </m:sSub>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𝑀</m:t>
                          </m:r>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b="0" i="1" smtClean="0">
                                      <a:latin typeface="Cambria Math" panose="02040503050406030204" pitchFamily="18" charset="0"/>
                                    </a:rPr>
                                    <m:t>𝑖</m:t>
                                  </m:r>
                                </m:sub>
                              </m:sSub>
                            </m:e>
                          </m:d>
                        </m:e>
                      </m:nary>
                    </m:oMath>
                  </m:oMathPara>
                </a14:m>
                <a:endParaRPr lang="en-US" altLang="ko-KR" dirty="0"/>
              </a:p>
              <a:p>
                <a:r>
                  <a:rPr lang="en-US" altLang="ko-KR" dirty="0"/>
                  <a:t>Let’s trace out data register</a:t>
                </a:r>
              </a:p>
              <a:p>
                <a:pPr/>
                <a14:m>
                  <m:oMathPara xmlns:m="http://schemas.openxmlformats.org/officeDocument/2006/math">
                    <m:oMathParaPr>
                      <m:jc m:val="centerGroup"/>
                    </m:oMathParaPr>
                    <m:oMath xmlns:m="http://schemas.openxmlformats.org/officeDocument/2006/math">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𝝆</m:t>
                          </m:r>
                        </m:e>
                        <m:sub>
                          <m:r>
                            <a:rPr lang="en-US" altLang="ko-KR" b="1" i="1" smtClean="0">
                              <a:solidFill>
                                <a:srgbClr val="FFA0C2"/>
                              </a:solidFill>
                              <a:latin typeface="Cambria Math" panose="02040503050406030204" pitchFamily="18" charset="0"/>
                            </a:rPr>
                            <m:t>𝒊𝒏𝒅𝒆𝒙</m:t>
                          </m:r>
                        </m:sub>
                      </m:sSub>
                      <m:r>
                        <a:rPr lang="en-US" altLang="ko-KR" b="1" i="1" smtClean="0">
                          <a:solidFill>
                            <a:srgbClr val="FFA0C2"/>
                          </a:solidFill>
                          <a:latin typeface="Cambria Math" panose="02040503050406030204" pitchFamily="18" charset="0"/>
                        </a:rPr>
                        <m:t>=</m:t>
                      </m:r>
                      <m:f>
                        <m:fPr>
                          <m:ctrlPr>
                            <a:rPr lang="en-US" altLang="ko-KR" b="1" i="1" smtClean="0">
                              <a:solidFill>
                                <a:srgbClr val="FFA0C2"/>
                              </a:solidFill>
                              <a:latin typeface="Cambria Math" panose="02040503050406030204" pitchFamily="18" charset="0"/>
                            </a:rPr>
                          </m:ctrlPr>
                        </m:fPr>
                        <m:num>
                          <m:r>
                            <a:rPr lang="en-US" altLang="ko-KR" b="1" i="1" smtClean="0">
                              <a:solidFill>
                                <a:srgbClr val="FFA0C2"/>
                              </a:solidFill>
                              <a:latin typeface="Cambria Math" panose="02040503050406030204" pitchFamily="18" charset="0"/>
                            </a:rPr>
                            <m:t>𝟏</m:t>
                          </m:r>
                        </m:num>
                        <m:den>
                          <m:r>
                            <a:rPr lang="en-US" altLang="ko-KR" b="1" i="1" smtClean="0">
                              <a:solidFill>
                                <a:srgbClr val="FFA0C2"/>
                              </a:solidFill>
                              <a:latin typeface="Cambria Math" panose="02040503050406030204" pitchFamily="18" charset="0"/>
                            </a:rPr>
                            <m:t>𝑴</m:t>
                          </m:r>
                        </m:den>
                      </m:f>
                      <m:nary>
                        <m:naryPr>
                          <m:chr m:val="∑"/>
                          <m:ctrlPr>
                            <a:rPr lang="en-US" altLang="ko-KR" b="1" i="1" smtClean="0">
                              <a:solidFill>
                                <a:srgbClr val="FFA0C2"/>
                              </a:solidFill>
                              <a:latin typeface="Cambria Math" panose="02040503050406030204" pitchFamily="18" charset="0"/>
                            </a:rPr>
                          </m:ctrlPr>
                        </m:naryPr>
                        <m:sub>
                          <m:r>
                            <a:rPr lang="en-US" altLang="ko-KR" b="1" i="1" smtClean="0">
                              <a:solidFill>
                                <a:srgbClr val="FFA0C2"/>
                              </a:solidFill>
                              <a:latin typeface="Cambria Math" panose="02040503050406030204" pitchFamily="18" charset="0"/>
                            </a:rPr>
                            <m:t>𝒊</m:t>
                          </m:r>
                          <m:r>
                            <a:rPr lang="en-US" altLang="ko-KR" b="1" i="1" smtClean="0">
                              <a:solidFill>
                                <a:srgbClr val="FFA0C2"/>
                              </a:solidFill>
                              <a:latin typeface="Cambria Math" panose="02040503050406030204" pitchFamily="18" charset="0"/>
                            </a:rPr>
                            <m:t>,</m:t>
                          </m:r>
                          <m:r>
                            <a:rPr lang="en-US" altLang="ko-KR" b="1" i="1" smtClean="0">
                              <a:solidFill>
                                <a:srgbClr val="FFA0C2"/>
                              </a:solidFill>
                              <a:latin typeface="Cambria Math" panose="02040503050406030204" pitchFamily="18" charset="0"/>
                            </a:rPr>
                            <m:t>𝒋</m:t>
                          </m:r>
                          <m:r>
                            <a:rPr lang="en-US" altLang="ko-KR" b="1" i="1" smtClean="0">
                              <a:solidFill>
                                <a:srgbClr val="FFA0C2"/>
                              </a:solidFill>
                              <a:latin typeface="Cambria Math" panose="02040503050406030204" pitchFamily="18" charset="0"/>
                            </a:rPr>
                            <m:t>=</m:t>
                          </m:r>
                          <m:r>
                            <a:rPr lang="en-US" altLang="ko-KR" b="1" i="1" smtClean="0">
                              <a:solidFill>
                                <a:srgbClr val="FFA0C2"/>
                              </a:solidFill>
                              <a:latin typeface="Cambria Math" panose="02040503050406030204" pitchFamily="18" charset="0"/>
                            </a:rPr>
                            <m:t>𝟏</m:t>
                          </m:r>
                        </m:sub>
                        <m:sup>
                          <m:r>
                            <a:rPr lang="en-US" altLang="ko-KR" b="1" i="1" smtClean="0">
                              <a:solidFill>
                                <a:srgbClr val="FFA0C2"/>
                              </a:solidFill>
                              <a:latin typeface="Cambria Math" panose="02040503050406030204" pitchFamily="18" charset="0"/>
                            </a:rPr>
                            <m:t>𝑴</m:t>
                          </m:r>
                        </m:sup>
                        <m:e>
                          <m:d>
                            <m:dPr>
                              <m:begChr m:val="⟨"/>
                              <m:endChr m:val="⟩"/>
                              <m:ctrlPr>
                                <a:rPr lang="en-US" altLang="ko-KR" b="1" i="1" smtClean="0">
                                  <a:solidFill>
                                    <a:srgbClr val="FFA0C2"/>
                                  </a:solidFill>
                                  <a:latin typeface="Cambria Math" panose="02040503050406030204" pitchFamily="18" charset="0"/>
                                </a:rPr>
                              </m:ctrlPr>
                            </m:dPr>
                            <m:e>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𝒙</m:t>
                                  </m:r>
                                </m:e>
                                <m:sub>
                                  <m:r>
                                    <a:rPr lang="en-US" altLang="ko-KR" b="1" i="1" smtClean="0">
                                      <a:solidFill>
                                        <a:srgbClr val="FFA0C2"/>
                                      </a:solidFill>
                                      <a:latin typeface="Cambria Math" panose="02040503050406030204" pitchFamily="18" charset="0"/>
                                    </a:rPr>
                                    <m:t>𝒋</m:t>
                                  </m:r>
                                </m:sub>
                              </m:sSub>
                            </m:e>
                            <m:e>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𝒙</m:t>
                                  </m:r>
                                </m:e>
                                <m:sub>
                                  <m:r>
                                    <a:rPr lang="en-US" altLang="ko-KR" b="1" i="1" smtClean="0">
                                      <a:solidFill>
                                        <a:srgbClr val="FFA0C2"/>
                                      </a:solidFill>
                                      <a:latin typeface="Cambria Math" panose="02040503050406030204" pitchFamily="18" charset="0"/>
                                    </a:rPr>
                                    <m:t>𝒊</m:t>
                                  </m:r>
                                </m:sub>
                              </m:sSub>
                            </m:e>
                          </m:d>
                          <m:d>
                            <m:dPr>
                              <m:begChr m:val="|"/>
                              <m:endChr m:val="⟩"/>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𝒊</m:t>
                              </m:r>
                            </m:e>
                          </m:d>
                          <m:d>
                            <m:dPr>
                              <m:begChr m:val="⟨"/>
                              <m:endChr m:val="|"/>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𝒋</m:t>
                              </m:r>
                            </m:e>
                          </m:d>
                        </m:e>
                      </m:nary>
                      <m:r>
                        <a:rPr lang="en-US" altLang="ko-KR" b="1" i="1" smtClean="0">
                          <a:solidFill>
                            <a:srgbClr val="FFA0C2"/>
                          </a:solidFill>
                          <a:latin typeface="Cambria Math" panose="02040503050406030204" pitchFamily="18" charset="0"/>
                        </a:rPr>
                        <m:t>=</m:t>
                      </m:r>
                      <m:f>
                        <m:fPr>
                          <m:ctrlPr>
                            <a:rPr lang="en-US" altLang="ko-KR" b="1" i="1" smtClean="0">
                              <a:solidFill>
                                <a:srgbClr val="FFA0C2"/>
                              </a:solidFill>
                              <a:latin typeface="Cambria Math" panose="02040503050406030204" pitchFamily="18" charset="0"/>
                            </a:rPr>
                          </m:ctrlPr>
                        </m:fPr>
                        <m:num>
                          <m:r>
                            <a:rPr lang="en-US" altLang="ko-KR" b="1" i="1" smtClean="0">
                              <a:solidFill>
                                <a:srgbClr val="FFA0C2"/>
                              </a:solidFill>
                              <a:latin typeface="Cambria Math" panose="02040503050406030204" pitchFamily="18" charset="0"/>
                            </a:rPr>
                            <m:t>𝑲</m:t>
                          </m:r>
                        </m:num>
                        <m:den>
                          <m:r>
                            <a:rPr lang="en-US" altLang="ko-KR" b="1" i="1" smtClean="0">
                              <a:solidFill>
                                <a:srgbClr val="FFA0C2"/>
                              </a:solidFill>
                              <a:latin typeface="Cambria Math" panose="02040503050406030204" pitchFamily="18" charset="0"/>
                            </a:rPr>
                            <m:t>𝒕𝒓</m:t>
                          </m:r>
                          <m:d>
                            <m:dPr>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𝑲</m:t>
                              </m:r>
                            </m:e>
                          </m:d>
                        </m:den>
                      </m:f>
                    </m:oMath>
                  </m:oMathPara>
                </a14:m>
                <a:endParaRPr lang="ko-KR" altLang="en-US" b="1" dirty="0">
                  <a:solidFill>
                    <a:schemeClr val="accent3"/>
                  </a:solidFill>
                </a:endParaRPr>
              </a:p>
            </p:txBody>
          </p:sp>
        </mc:Choice>
        <mc:Fallback xmlns="">
          <p:sp>
            <p:nvSpPr>
              <p:cNvPr id="8" name="내용 개체 틀 7">
                <a:extLst>
                  <a:ext uri="{FF2B5EF4-FFF2-40B4-BE49-F238E27FC236}">
                    <a16:creationId xmlns:a16="http://schemas.microsoft.com/office/drawing/2014/main" id="{5595A358-3ADE-44B9-BD8A-98091FFDF381}"/>
                  </a:ext>
                </a:extLst>
              </p:cNvPr>
              <p:cNvSpPr>
                <a:spLocks noGrp="1" noRot="1" noChangeAspect="1" noMove="1" noResize="1" noEditPoints="1" noAdjustHandles="1" noChangeArrowheads="1" noChangeShapeType="1" noTextEdit="1"/>
              </p:cNvSpPr>
              <p:nvPr>
                <p:ph sz="quarter" idx="13"/>
              </p:nvPr>
            </p:nvSpPr>
            <p:spPr>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내용 개체 틀 8">
                <a:extLst>
                  <a:ext uri="{FF2B5EF4-FFF2-40B4-BE49-F238E27FC236}">
                    <a16:creationId xmlns:a16="http://schemas.microsoft.com/office/drawing/2014/main" id="{72BF5F9D-9520-4199-94CA-CEBCF5F79314}"/>
                  </a:ext>
                </a:extLst>
              </p:cNvPr>
              <p:cNvSpPr>
                <a:spLocks noGrp="1"/>
              </p:cNvSpPr>
              <p:nvPr>
                <p:ph sz="quarter" idx="14"/>
              </p:nvPr>
            </p:nvSpPr>
            <p:spPr/>
            <p:txBody>
              <a:bodyPr/>
              <a:lstStyle/>
              <a:p>
                <a:r>
                  <a:rPr lang="en-US" altLang="ko-KR" dirty="0"/>
                  <a:t>Playing with Density matrix</a:t>
                </a:r>
              </a:p>
              <a:p>
                <a:pPr marL="457200" indent="-457200">
                  <a:buFont typeface="Wingdings" panose="05000000000000000000" pitchFamily="2" charset="2"/>
                  <a:buChar char="l"/>
                </a:pPr>
                <a:r>
                  <a:rPr lang="en-US" altLang="ko-KR" dirty="0"/>
                  <a:t>Matrix Exponentiation</a:t>
                </a:r>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𝜌</m:t>
                      </m:r>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𝜌</m:t>
                          </m:r>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𝑡</m:t>
                          </m:r>
                        </m:sup>
                      </m:sSup>
                    </m:oMath>
                  </m:oMathPara>
                </a14:m>
                <a:endParaRPr lang="en-US" altLang="ko-KR" dirty="0"/>
              </a:p>
              <a:p>
                <a:pPr marL="457200" indent="-457200">
                  <a:buFont typeface="Wingdings" panose="05000000000000000000" pitchFamily="2" charset="2"/>
                  <a:buChar char="l"/>
                </a:pPr>
                <a:r>
                  <a:rPr lang="en-US" altLang="ko-KR" dirty="0"/>
                  <a:t>Matrix Inversion</a:t>
                </a:r>
              </a:p>
              <a:p>
                <a:pPr/>
                <a14:m>
                  <m:oMathPara xmlns:m="http://schemas.openxmlformats.org/officeDocument/2006/math">
                    <m:oMathParaPr>
                      <m:jc m:val="centerGroup"/>
                    </m:oMathParaPr>
                    <m:oMath xmlns:m="http://schemas.openxmlformats.org/officeDocument/2006/math">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𝜌</m:t>
                          </m:r>
                        </m:e>
                        <m:sup>
                          <m:r>
                            <a:rPr lang="en-US" altLang="ko-KR" b="0" i="1" smtClean="0">
                              <a:latin typeface="Cambria Math" panose="02040503050406030204" pitchFamily="18" charset="0"/>
                            </a:rPr>
                            <m:t>−1</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𝑏</m:t>
                      </m:r>
                      <m:r>
                        <a:rPr lang="en-US" altLang="ko-KR" b="0" i="1" smtClean="0">
                          <a:latin typeface="Cambria Math" panose="02040503050406030204" pitchFamily="18" charset="0"/>
                        </a:rPr>
                        <m:t>⟩</m:t>
                      </m:r>
                    </m:oMath>
                  </m:oMathPara>
                </a14:m>
                <a:endParaRPr lang="en-US" altLang="ko-KR" dirty="0"/>
              </a:p>
              <a:p>
                <a:endParaRPr lang="en-US" altLang="ko-KR" dirty="0"/>
              </a:p>
              <a:p>
                <a:r>
                  <a:rPr lang="en-US" altLang="ko-KR" dirty="0"/>
                  <a:t>This techniques achieves exponential quantum speed-up</a:t>
                </a:r>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𝒪</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a:rPr lang="en-US" altLang="ko-KR" i="1">
                                  <a:latin typeface="Cambria Math" panose="02040503050406030204" pitchFamily="18" charset="0"/>
                                </a:rPr>
                                <m:t>𝑀</m:t>
                              </m:r>
                            </m:e>
                            <m:sup>
                              <m:r>
                                <a:rPr lang="en-US" altLang="ko-KR" i="1">
                                  <a:latin typeface="Cambria Math" panose="02040503050406030204" pitchFamily="18" charset="0"/>
                                </a:rPr>
                                <m:t>2</m:t>
                              </m:r>
                            </m:sup>
                          </m:sSup>
                          <m:r>
                            <a:rPr lang="en-US" altLang="ko-KR" i="1">
                              <a:latin typeface="Cambria Math" panose="02040503050406030204" pitchFamily="18" charset="0"/>
                            </a:rPr>
                            <m:t>𝑁</m:t>
                          </m:r>
                        </m:e>
                      </m:d>
                      <m:r>
                        <a:rPr lang="en-US" altLang="ko-KR" i="1">
                          <a:latin typeface="Cambria Math" panose="02040503050406030204" pitchFamily="18" charset="0"/>
                        </a:rPr>
                        <m:t>→</m:t>
                      </m:r>
                      <m:r>
                        <a:rPr lang="en-US" altLang="ko-KR" i="1">
                          <a:latin typeface="Cambria Math" panose="02040503050406030204" pitchFamily="18" charset="0"/>
                        </a:rPr>
                        <m:t>𝒪</m:t>
                      </m:r>
                      <m:d>
                        <m:dPr>
                          <m:ctrlPr>
                            <a:rPr lang="en-US" altLang="ko-KR" i="1">
                              <a:latin typeface="Cambria Math" panose="02040503050406030204" pitchFamily="18" charset="0"/>
                            </a:rPr>
                          </m:ctrlPr>
                        </m:dPr>
                        <m:e>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log</m:t>
                              </m:r>
                            </m:fName>
                            <m:e>
                              <m:r>
                                <a:rPr lang="en-US" altLang="ko-KR" i="1">
                                  <a:latin typeface="Cambria Math" panose="02040503050406030204" pitchFamily="18" charset="0"/>
                                </a:rPr>
                                <m:t>𝑀𝑁</m:t>
                              </m:r>
                            </m:e>
                          </m:func>
                        </m:e>
                      </m:d>
                    </m:oMath>
                  </m:oMathPara>
                </a14:m>
                <a:endParaRPr lang="en-US" altLang="ko-KR" dirty="0"/>
              </a:p>
              <a:p>
                <a:r>
                  <a:rPr lang="en-US" altLang="ko-KR" dirty="0"/>
                  <a:t>&amp;</a:t>
                </a:r>
              </a:p>
              <a:p>
                <a:r>
                  <a:rPr lang="en-US" altLang="ko-KR" dirty="0"/>
                  <a:t>Very useful</a:t>
                </a:r>
                <a:endParaRPr lang="ko-KR" altLang="en-US" dirty="0"/>
              </a:p>
            </p:txBody>
          </p:sp>
        </mc:Choice>
        <mc:Fallback xmlns="">
          <p:sp>
            <p:nvSpPr>
              <p:cNvPr id="9" name="내용 개체 틀 8">
                <a:extLst>
                  <a:ext uri="{FF2B5EF4-FFF2-40B4-BE49-F238E27FC236}">
                    <a16:creationId xmlns:a16="http://schemas.microsoft.com/office/drawing/2014/main" id="{72BF5F9D-9520-4199-94CA-CEBCF5F79314}"/>
                  </a:ext>
                </a:extLst>
              </p:cNvPr>
              <p:cNvSpPr>
                <a:spLocks noGrp="1" noRot="1" noChangeAspect="1" noMove="1" noResize="1" noEditPoints="1" noAdjustHandles="1" noChangeArrowheads="1" noChangeShapeType="1" noTextEdit="1"/>
              </p:cNvSpPr>
              <p:nvPr>
                <p:ph sz="quarter" idx="14"/>
              </p:nvPr>
            </p:nvSpPr>
            <p:spPr>
              <a:blipFill>
                <a:blip r:embed="rId4"/>
                <a:stretch>
                  <a:fillRect/>
                </a:stretch>
              </a:blipFill>
            </p:spPr>
            <p:txBody>
              <a:bodyPr/>
              <a:lstStyle/>
              <a:p>
                <a:r>
                  <a:rPr lang="ko-KR" altLang="en-US">
                    <a:noFill/>
                  </a:rPr>
                  <a:t> </a:t>
                </a:r>
              </a:p>
            </p:txBody>
          </p:sp>
        </mc:Fallback>
      </mc:AlternateContent>
      <p:sp>
        <p:nvSpPr>
          <p:cNvPr id="5" name="슬라이드 번호 개체 틀 4">
            <a:extLst>
              <a:ext uri="{FF2B5EF4-FFF2-40B4-BE49-F238E27FC236}">
                <a16:creationId xmlns:a16="http://schemas.microsoft.com/office/drawing/2014/main" id="{16223AF1-5BAE-445A-A61F-B1D003900020}"/>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11" name="직사각형 10">
            <a:extLst>
              <a:ext uri="{FF2B5EF4-FFF2-40B4-BE49-F238E27FC236}">
                <a16:creationId xmlns:a16="http://schemas.microsoft.com/office/drawing/2014/main" id="{FAD2488B-82E6-4404-942A-1F67A955F890}"/>
              </a:ext>
            </a:extLst>
          </p:cNvPr>
          <p:cNvSpPr/>
          <p:nvPr/>
        </p:nvSpPr>
        <p:spPr>
          <a:xfrm>
            <a:off x="1873906" y="4978450"/>
            <a:ext cx="684996" cy="300082"/>
          </a:xfrm>
          <a:prstGeom prst="rect">
            <a:avLst/>
          </a:prstGeom>
        </p:spPr>
        <p:txBody>
          <a:bodyPr wrap="none">
            <a:spAutoFit/>
          </a:bodyPr>
          <a:lstStyle/>
          <a:p>
            <a:r>
              <a:rPr lang="en-US" altLang="ko-KR" dirty="0">
                <a:solidFill>
                  <a:schemeClr val="tx2">
                    <a:lumMod val="50000"/>
                  </a:schemeClr>
                </a:solidFill>
              </a:rPr>
              <a:t>Really?</a:t>
            </a:r>
          </a:p>
        </p:txBody>
      </p:sp>
      <p:pic>
        <p:nvPicPr>
          <p:cNvPr id="7170" name="Picture 2" descr="Thumbs Up Meme GIFs | Tenor">
            <a:extLst>
              <a:ext uri="{FF2B5EF4-FFF2-40B4-BE49-F238E27FC236}">
                <a16:creationId xmlns:a16="http://schemas.microsoft.com/office/drawing/2014/main" id="{7C12204C-B530-4947-9177-C3B771B6AD14}"/>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9315839" y="4469532"/>
            <a:ext cx="2704234" cy="2025460"/>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a:extLst>
              <a:ext uri="{FF2B5EF4-FFF2-40B4-BE49-F238E27FC236}">
                <a16:creationId xmlns:a16="http://schemas.microsoft.com/office/drawing/2014/main" id="{68280DDE-823A-423D-9F7B-A18F4BA40D91}"/>
              </a:ext>
            </a:extLst>
          </p:cNvPr>
          <p:cNvSpPr>
            <a:spLocks noGrp="1"/>
          </p:cNvSpPr>
          <p:nvPr>
            <p:ph sz="quarter" idx="15"/>
          </p:nvPr>
        </p:nvSpPr>
        <p:spPr/>
        <p:txBody>
          <a:bodyPr/>
          <a:lstStyle/>
          <a:p>
            <a:endParaRPr lang="ko-KR" altLang="en-US"/>
          </a:p>
        </p:txBody>
      </p:sp>
    </p:spTree>
    <p:extLst>
      <p:ext uri="{BB962C8B-B14F-4D97-AF65-F5344CB8AC3E}">
        <p14:creationId xmlns:p14="http://schemas.microsoft.com/office/powerpoint/2010/main" val="3712456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1DBD868A-BD03-423B-A529-1E22A077DB68}"/>
                  </a:ext>
                </a:extLst>
              </p:cNvPr>
              <p:cNvSpPr>
                <a:spLocks noGrp="1"/>
              </p:cNvSpPr>
              <p:nvPr>
                <p:ph sz="quarter" idx="12"/>
              </p:nvPr>
            </p:nvSpPr>
            <p:spPr/>
            <p:txBody>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𝜓</m:t>
                              </m:r>
                            </m:e>
                            <m:sub>
                              <m:r>
                                <a:rPr lang="en-US" altLang="ko-KR" i="1">
                                  <a:latin typeface="Cambria Math" panose="02040503050406030204" pitchFamily="18" charset="0"/>
                                </a:rPr>
                                <m:t>𝑄𝑅𝐴𝑀</m:t>
                              </m:r>
                            </m:sub>
                          </m:sSub>
                        </m:e>
                      </m:d>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𝑀</m:t>
                              </m:r>
                            </m:e>
                          </m:rad>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𝑖</m:t>
                              </m:r>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e>
                      </m:nary>
                    </m:oMath>
                  </m:oMathPara>
                </a14:m>
                <a:endParaRPr lang="en-US" altLang="ko-KR" dirty="0"/>
              </a:p>
              <a:p>
                <a:endParaRPr lang="ko-KR" altLang="en-US" dirty="0"/>
              </a:p>
              <a:p>
                <a:r>
                  <a:rPr lang="en-US" altLang="ko-KR" dirty="0"/>
                  <a:t>Index register </a:t>
                </a:r>
                <a14:m>
                  <m:oMath xmlns:m="http://schemas.openxmlformats.org/officeDocument/2006/math">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a:t>
                </a:r>
                <a:br>
                  <a:rPr lang="en-US" altLang="ko-KR" dirty="0"/>
                </a:br>
                <a14:m>
                  <m:oMath xmlns:m="http://schemas.openxmlformats.org/officeDocument/2006/math">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𝑀</m:t>
                        </m:r>
                      </m:e>
                    </m:func>
                  </m:oMath>
                </a14:m>
                <a:r>
                  <a:rPr lang="ko-KR" altLang="en-US" dirty="0"/>
                  <a:t> </a:t>
                </a:r>
                <a:r>
                  <a:rPr lang="en-US" altLang="ko-KR" dirty="0"/>
                  <a:t>qubits,</a:t>
                </a:r>
              </a:p>
              <a:p>
                <a:r>
                  <a:rPr lang="en-US" altLang="ko-KR" dirty="0"/>
                  <a:t>Data register </a:t>
                </a:r>
                <a:br>
                  <a:rPr lang="en-US" altLang="ko-KR" dirty="0"/>
                </a:br>
                <a14:m>
                  <m:oMath xmlns:m="http://schemas.openxmlformats.org/officeDocument/2006/math">
                    <m:d>
                      <m:dPr>
                        <m:begChr m:val="|"/>
                        <m:endChr m:val="⟩"/>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e>
                    </m:d>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ad>
                          <m:radPr>
                            <m:degHide m:val="on"/>
                            <m:ctrlPr>
                              <a:rPr lang="en-US" altLang="ko-KR" b="0" i="1" smtClean="0">
                                <a:latin typeface="Cambria Math" panose="02040503050406030204" pitchFamily="18" charset="0"/>
                              </a:rPr>
                            </m:ctrlPr>
                          </m:radPr>
                          <m:deg/>
                          <m:e>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e>
                        </m:rad>
                      </m:den>
                    </m:f>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𝑁</m:t>
                        </m:r>
                      </m:sup>
                      <m:e>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𝑗</m:t>
                            </m:r>
                          </m:sub>
                          <m:sup>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𝑖</m:t>
                                </m:r>
                              </m:e>
                            </m:d>
                          </m:sup>
                        </m:sSubSup>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𝑗</m:t>
                            </m:r>
                          </m:e>
                        </m:d>
                      </m:e>
                    </m:nary>
                  </m:oMath>
                </a14:m>
                <a:r>
                  <a:rPr lang="en-US" altLang="ko-KR" dirty="0"/>
                  <a:t>:</a:t>
                </a:r>
                <a:br>
                  <a:rPr lang="en-US" altLang="ko-KR" dirty="0"/>
                </a:br>
                <a14:m>
                  <m:oMath xmlns:m="http://schemas.openxmlformats.org/officeDocument/2006/math">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𝑁</m:t>
                        </m:r>
                      </m:e>
                    </m:func>
                  </m:oMath>
                </a14:m>
                <a:r>
                  <a:rPr lang="ko-KR" altLang="en-US" dirty="0"/>
                  <a:t> </a:t>
                </a:r>
                <a:r>
                  <a:rPr lang="en-US" altLang="ko-KR" dirty="0"/>
                  <a:t>qubits</a:t>
                </a:r>
              </a:p>
              <a:p>
                <a:endParaRPr lang="en-US" altLang="ko-KR" dirty="0"/>
              </a:p>
              <a:p>
                <a:r>
                  <a:rPr lang="en-US" altLang="ko-KR" dirty="0"/>
                  <a:t>System size</a:t>
                </a:r>
              </a:p>
              <a:p>
                <a:pPr/>
                <a14:m>
                  <m:oMathPara xmlns:m="http://schemas.openxmlformats.org/officeDocument/2006/math">
                    <m:oMathParaPr>
                      <m:jc m:val="centerGroup"/>
                    </m:oMathParaPr>
                    <m:oMath xmlns:m="http://schemas.openxmlformats.org/officeDocument/2006/math">
                      <m:r>
                        <a:rPr lang="en-US" altLang="ko-KR" b="0" i="1" smtClean="0">
                          <a:solidFill>
                            <a:schemeClr val="accent3"/>
                          </a:solidFill>
                          <a:latin typeface="Cambria Math" panose="02040503050406030204" pitchFamily="18" charset="0"/>
                        </a:rPr>
                        <m:t>𝒪</m:t>
                      </m:r>
                      <m:d>
                        <m:dPr>
                          <m:ctrlPr>
                            <a:rPr lang="en-US" altLang="ko-KR" b="0" i="1" smtClean="0">
                              <a:solidFill>
                                <a:schemeClr val="accent3"/>
                              </a:solidFill>
                              <a:latin typeface="Cambria Math" panose="02040503050406030204" pitchFamily="18" charset="0"/>
                            </a:rPr>
                          </m:ctrlPr>
                        </m:dPr>
                        <m:e>
                          <m:r>
                            <a:rPr lang="en-US" altLang="ko-KR" b="0" i="1" smtClean="0">
                              <a:solidFill>
                                <a:schemeClr val="accent3"/>
                              </a:solidFill>
                              <a:latin typeface="Cambria Math" panose="02040503050406030204" pitchFamily="18" charset="0"/>
                            </a:rPr>
                            <m:t>𝑀𝑁</m:t>
                          </m:r>
                        </m:e>
                      </m:d>
                      <m:r>
                        <a:rPr lang="en-US" altLang="ko-KR" b="0" i="1" smtClean="0">
                          <a:solidFill>
                            <a:schemeClr val="accent3"/>
                          </a:solidFill>
                          <a:latin typeface="Cambria Math" panose="02040503050406030204" pitchFamily="18" charset="0"/>
                        </a:rPr>
                        <m:t>→</m:t>
                      </m:r>
                      <m:r>
                        <a:rPr lang="en-US" altLang="ko-KR" b="0" i="1" smtClean="0">
                          <a:solidFill>
                            <a:schemeClr val="accent3"/>
                          </a:solidFill>
                          <a:latin typeface="Cambria Math" panose="02040503050406030204" pitchFamily="18" charset="0"/>
                        </a:rPr>
                        <m:t>𝒪</m:t>
                      </m:r>
                      <m:d>
                        <m:dPr>
                          <m:ctrlPr>
                            <a:rPr lang="en-US" altLang="ko-KR" b="0" i="1" smtClean="0">
                              <a:solidFill>
                                <a:schemeClr val="accent3"/>
                              </a:solidFill>
                              <a:latin typeface="Cambria Math" panose="02040503050406030204" pitchFamily="18" charset="0"/>
                            </a:rPr>
                          </m:ctrlPr>
                        </m:dPr>
                        <m:e>
                          <m:func>
                            <m:funcPr>
                              <m:ctrlPr>
                                <a:rPr lang="en-US" altLang="ko-KR" b="0" i="1" smtClean="0">
                                  <a:solidFill>
                                    <a:schemeClr val="accent3"/>
                                  </a:solidFill>
                                  <a:latin typeface="Cambria Math" panose="02040503050406030204" pitchFamily="18" charset="0"/>
                                </a:rPr>
                              </m:ctrlPr>
                            </m:funcPr>
                            <m:fName>
                              <m:r>
                                <m:rPr>
                                  <m:sty m:val="p"/>
                                </m:rPr>
                                <a:rPr lang="en-US" altLang="ko-KR" b="0" i="0" smtClean="0">
                                  <a:solidFill>
                                    <a:schemeClr val="accent3"/>
                                  </a:solidFill>
                                  <a:latin typeface="Cambria Math" panose="02040503050406030204" pitchFamily="18" charset="0"/>
                                </a:rPr>
                                <m:t>log</m:t>
                              </m:r>
                            </m:fName>
                            <m:e>
                              <m:r>
                                <a:rPr lang="en-US" altLang="ko-KR" b="0" i="1" smtClean="0">
                                  <a:solidFill>
                                    <a:schemeClr val="accent3"/>
                                  </a:solidFill>
                                  <a:latin typeface="Cambria Math" panose="02040503050406030204" pitchFamily="18" charset="0"/>
                                </a:rPr>
                                <m:t>𝑀𝑁</m:t>
                              </m:r>
                            </m:e>
                          </m:func>
                        </m:e>
                      </m:d>
                    </m:oMath>
                  </m:oMathPara>
                </a14:m>
                <a:endParaRPr lang="en-US" altLang="ko-KR" dirty="0"/>
              </a:p>
              <a:p>
                <a:r>
                  <a:rPr lang="en-US" altLang="ko-KR" dirty="0"/>
                  <a:t>Access time</a:t>
                </a:r>
              </a:p>
              <a:p>
                <a:pPr/>
                <a14:m>
                  <m:oMathPara xmlns:m="http://schemas.openxmlformats.org/officeDocument/2006/math">
                    <m:oMathParaPr>
                      <m:jc m:val="centerGroup"/>
                    </m:oMathParaPr>
                    <m:oMath xmlns:m="http://schemas.openxmlformats.org/officeDocument/2006/math">
                      <m:r>
                        <a:rPr lang="en-US" altLang="ko-KR" i="1">
                          <a:solidFill>
                            <a:schemeClr val="accent3"/>
                          </a:solidFill>
                          <a:latin typeface="Cambria Math" panose="02040503050406030204" pitchFamily="18" charset="0"/>
                        </a:rPr>
                        <m:t>𝒪</m:t>
                      </m:r>
                      <m:d>
                        <m:dPr>
                          <m:ctrlPr>
                            <a:rPr lang="en-US" altLang="ko-KR" i="1">
                              <a:solidFill>
                                <a:schemeClr val="accent3"/>
                              </a:solidFill>
                              <a:latin typeface="Cambria Math" panose="02040503050406030204" pitchFamily="18" charset="0"/>
                            </a:rPr>
                          </m:ctrlPr>
                        </m:dPr>
                        <m:e>
                          <m:r>
                            <a:rPr lang="en-US" altLang="ko-KR" i="1">
                              <a:solidFill>
                                <a:schemeClr val="accent3"/>
                              </a:solidFill>
                              <a:latin typeface="Cambria Math" panose="02040503050406030204" pitchFamily="18" charset="0"/>
                            </a:rPr>
                            <m:t>𝑀𝑁</m:t>
                          </m:r>
                        </m:e>
                      </m:d>
                      <m:r>
                        <a:rPr lang="en-US" altLang="ko-KR" i="1">
                          <a:solidFill>
                            <a:schemeClr val="accent3"/>
                          </a:solidFill>
                          <a:latin typeface="Cambria Math" panose="02040503050406030204" pitchFamily="18" charset="0"/>
                        </a:rPr>
                        <m:t>→</m:t>
                      </m:r>
                      <m:r>
                        <a:rPr lang="en-US" altLang="ko-KR" i="1">
                          <a:solidFill>
                            <a:schemeClr val="accent3"/>
                          </a:solidFill>
                          <a:latin typeface="Cambria Math" panose="02040503050406030204" pitchFamily="18" charset="0"/>
                        </a:rPr>
                        <m:t>𝒪</m:t>
                      </m:r>
                      <m:d>
                        <m:dPr>
                          <m:ctrlPr>
                            <a:rPr lang="en-US" altLang="ko-KR" i="1">
                              <a:solidFill>
                                <a:schemeClr val="accent3"/>
                              </a:solidFill>
                              <a:latin typeface="Cambria Math" panose="02040503050406030204" pitchFamily="18" charset="0"/>
                            </a:rPr>
                          </m:ctrlPr>
                        </m:dPr>
                        <m:e>
                          <m:func>
                            <m:funcPr>
                              <m:ctrlPr>
                                <a:rPr lang="en-US" altLang="ko-KR" i="1">
                                  <a:solidFill>
                                    <a:schemeClr val="accent3"/>
                                  </a:solidFill>
                                  <a:latin typeface="Cambria Math" panose="02040503050406030204" pitchFamily="18" charset="0"/>
                                </a:rPr>
                              </m:ctrlPr>
                            </m:funcPr>
                            <m:fName>
                              <m:r>
                                <m:rPr>
                                  <m:sty m:val="p"/>
                                </m:rPr>
                                <a:rPr lang="en-US" altLang="ko-KR">
                                  <a:solidFill>
                                    <a:schemeClr val="accent3"/>
                                  </a:solidFill>
                                  <a:latin typeface="Cambria Math" panose="02040503050406030204" pitchFamily="18" charset="0"/>
                                </a:rPr>
                                <m:t>log</m:t>
                              </m:r>
                            </m:fName>
                            <m:e>
                              <m:r>
                                <a:rPr lang="en-US" altLang="ko-KR" i="1">
                                  <a:solidFill>
                                    <a:schemeClr val="accent3"/>
                                  </a:solidFill>
                                  <a:latin typeface="Cambria Math" panose="02040503050406030204" pitchFamily="18" charset="0"/>
                                </a:rPr>
                                <m:t>𝑀𝑁</m:t>
                              </m:r>
                            </m:e>
                          </m:func>
                        </m:e>
                      </m:d>
                    </m:oMath>
                  </m:oMathPara>
                </a14:m>
                <a:endParaRPr lang="ko-KR" altLang="en-US" dirty="0"/>
              </a:p>
            </p:txBody>
          </p:sp>
        </mc:Choice>
        <mc:Fallback xmlns="">
          <p:sp>
            <p:nvSpPr>
              <p:cNvPr id="4" name="텍스트 개체 틀 3">
                <a:extLst>
                  <a:ext uri="{FF2B5EF4-FFF2-40B4-BE49-F238E27FC236}">
                    <a16:creationId xmlns:a16="http://schemas.microsoft.com/office/drawing/2014/main" id="{1DBD868A-BD03-423B-A529-1E22A077DB68}"/>
                  </a:ext>
                </a:extLst>
              </p:cNvPr>
              <p:cNvSpPr>
                <a:spLocks noGrp="1" noRot="1" noChangeAspect="1" noMove="1" noResize="1" noEditPoints="1" noAdjustHandles="1" noChangeArrowheads="1" noChangeShapeType="1" noTextEdit="1"/>
              </p:cNvSpPr>
              <p:nvPr>
                <p:ph sz="quarter" idx="12"/>
              </p:nvPr>
            </p:nvSpPr>
            <p:spPr>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내용 개체 틀 7">
                <a:extLst>
                  <a:ext uri="{FF2B5EF4-FFF2-40B4-BE49-F238E27FC236}">
                    <a16:creationId xmlns:a16="http://schemas.microsoft.com/office/drawing/2014/main" id="{5595A358-3ADE-44B9-BD8A-98091FFDF381}"/>
                  </a:ext>
                </a:extLst>
              </p:cNvPr>
              <p:cNvSpPr>
                <a:spLocks noGrp="1"/>
              </p:cNvSpPr>
              <p:nvPr>
                <p:ph sz="quarter" idx="13"/>
              </p:nvPr>
            </p:nvSpPr>
            <p:spPr/>
            <p:txBody>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𝜌</m:t>
                          </m:r>
                        </m:e>
                        <m:sub>
                          <m:r>
                            <a:rPr lang="en-US" altLang="ko-KR" i="1">
                              <a:latin typeface="Cambria Math" panose="02040503050406030204" pitchFamily="18" charset="0"/>
                            </a:rPr>
                            <m:t>𝑄𝑅𝐴𝑀</m:t>
                          </m:r>
                        </m:sub>
                      </m:sSub>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𝑀</m:t>
                          </m:r>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m:t>
                          </m:r>
                          <m:r>
                            <a:rPr lang="en-US" altLang="ko-KR" i="1">
                              <a:latin typeface="Cambria Math" panose="02040503050406030204" pitchFamily="18" charset="0"/>
                            </a:rPr>
                            <m:t>𝑗</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𝑖</m:t>
                              </m:r>
                            </m:e>
                          </m:d>
                          <m:r>
                            <a:rPr lang="en-US" altLang="ko-KR" i="1">
                              <a:latin typeface="Cambria Math" panose="02040503050406030204" pitchFamily="18" charset="0"/>
                            </a:rPr>
                            <m:t>⟨</m:t>
                          </m:r>
                          <m:r>
                            <a:rPr lang="en-US" altLang="ko-KR" i="1">
                              <a:latin typeface="Cambria Math" panose="02040503050406030204" pitchFamily="18" charset="0"/>
                            </a:rPr>
                            <m:t>𝑗</m:t>
                          </m:r>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𝑗</m:t>
                                  </m:r>
                                </m:sub>
                              </m:sSub>
                            </m:e>
                          </m:d>
                        </m:e>
                      </m:nary>
                    </m:oMath>
                  </m:oMathPara>
                </a14:m>
                <a:endParaRPr lang="en-US" altLang="ko-KR" dirty="0"/>
              </a:p>
              <a:p>
                <a:endParaRPr lang="en-US" altLang="ko-KR" dirty="0"/>
              </a:p>
              <a:p>
                <a:r>
                  <a:rPr lang="en-US" altLang="ko-KR" dirty="0"/>
                  <a:t>Let’s trace out index register</a:t>
                </a:r>
              </a:p>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𝜌</m:t>
                          </m:r>
                        </m:e>
                        <m:sub>
                          <m:r>
                            <a:rPr lang="en-US" altLang="ko-KR" b="0" i="1" smtClean="0">
                              <a:latin typeface="Cambria Math" panose="02040503050406030204" pitchFamily="18" charset="0"/>
                            </a:rPr>
                            <m:t>𝑑𝑎𝑡𝑎</m:t>
                          </m:r>
                        </m:sub>
                      </m:sSub>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𝑀</m:t>
                          </m:r>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b="0" i="1" smtClean="0">
                                      <a:latin typeface="Cambria Math" panose="02040503050406030204" pitchFamily="18" charset="0"/>
                                    </a:rPr>
                                    <m:t>𝑖</m:t>
                                  </m:r>
                                </m:sub>
                              </m:sSub>
                            </m:e>
                          </m:d>
                        </m:e>
                      </m:nary>
                    </m:oMath>
                  </m:oMathPara>
                </a14:m>
                <a:endParaRPr lang="en-US" altLang="ko-KR" dirty="0"/>
              </a:p>
              <a:p>
                <a:r>
                  <a:rPr lang="en-US" altLang="ko-KR" dirty="0"/>
                  <a:t>Let’s trace out data register</a:t>
                </a:r>
              </a:p>
              <a:p>
                <a:pPr/>
                <a14:m>
                  <m:oMathPara xmlns:m="http://schemas.openxmlformats.org/officeDocument/2006/math">
                    <m:oMathParaPr>
                      <m:jc m:val="centerGroup"/>
                    </m:oMathParaPr>
                    <m:oMath xmlns:m="http://schemas.openxmlformats.org/officeDocument/2006/math">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𝝆</m:t>
                          </m:r>
                        </m:e>
                        <m:sub>
                          <m:r>
                            <a:rPr lang="en-US" altLang="ko-KR" b="1" i="1" smtClean="0">
                              <a:solidFill>
                                <a:srgbClr val="FFA0C2"/>
                              </a:solidFill>
                              <a:latin typeface="Cambria Math" panose="02040503050406030204" pitchFamily="18" charset="0"/>
                            </a:rPr>
                            <m:t>𝒊𝒏𝒅𝒆𝒙</m:t>
                          </m:r>
                        </m:sub>
                      </m:sSub>
                      <m:r>
                        <a:rPr lang="en-US" altLang="ko-KR" b="1" i="1" smtClean="0">
                          <a:solidFill>
                            <a:srgbClr val="FFA0C2"/>
                          </a:solidFill>
                          <a:latin typeface="Cambria Math" panose="02040503050406030204" pitchFamily="18" charset="0"/>
                        </a:rPr>
                        <m:t>=</m:t>
                      </m:r>
                      <m:f>
                        <m:fPr>
                          <m:ctrlPr>
                            <a:rPr lang="en-US" altLang="ko-KR" b="1" i="1" smtClean="0">
                              <a:solidFill>
                                <a:srgbClr val="FFA0C2"/>
                              </a:solidFill>
                              <a:latin typeface="Cambria Math" panose="02040503050406030204" pitchFamily="18" charset="0"/>
                            </a:rPr>
                          </m:ctrlPr>
                        </m:fPr>
                        <m:num>
                          <m:r>
                            <a:rPr lang="en-US" altLang="ko-KR" b="1" i="1" smtClean="0">
                              <a:solidFill>
                                <a:srgbClr val="FFA0C2"/>
                              </a:solidFill>
                              <a:latin typeface="Cambria Math" panose="02040503050406030204" pitchFamily="18" charset="0"/>
                            </a:rPr>
                            <m:t>𝟏</m:t>
                          </m:r>
                        </m:num>
                        <m:den>
                          <m:r>
                            <a:rPr lang="en-US" altLang="ko-KR" b="1" i="1" smtClean="0">
                              <a:solidFill>
                                <a:srgbClr val="FFA0C2"/>
                              </a:solidFill>
                              <a:latin typeface="Cambria Math" panose="02040503050406030204" pitchFamily="18" charset="0"/>
                            </a:rPr>
                            <m:t>𝑴</m:t>
                          </m:r>
                        </m:den>
                      </m:f>
                      <m:nary>
                        <m:naryPr>
                          <m:chr m:val="∑"/>
                          <m:ctrlPr>
                            <a:rPr lang="en-US" altLang="ko-KR" b="1" i="1" smtClean="0">
                              <a:solidFill>
                                <a:srgbClr val="FFA0C2"/>
                              </a:solidFill>
                              <a:latin typeface="Cambria Math" panose="02040503050406030204" pitchFamily="18" charset="0"/>
                            </a:rPr>
                          </m:ctrlPr>
                        </m:naryPr>
                        <m:sub>
                          <m:r>
                            <a:rPr lang="en-US" altLang="ko-KR" b="1" i="1" smtClean="0">
                              <a:solidFill>
                                <a:srgbClr val="FFA0C2"/>
                              </a:solidFill>
                              <a:latin typeface="Cambria Math" panose="02040503050406030204" pitchFamily="18" charset="0"/>
                            </a:rPr>
                            <m:t>𝒊</m:t>
                          </m:r>
                          <m:r>
                            <a:rPr lang="en-US" altLang="ko-KR" b="1" i="1" smtClean="0">
                              <a:solidFill>
                                <a:srgbClr val="FFA0C2"/>
                              </a:solidFill>
                              <a:latin typeface="Cambria Math" panose="02040503050406030204" pitchFamily="18" charset="0"/>
                            </a:rPr>
                            <m:t>,</m:t>
                          </m:r>
                          <m:r>
                            <a:rPr lang="en-US" altLang="ko-KR" b="1" i="1" smtClean="0">
                              <a:solidFill>
                                <a:srgbClr val="FFA0C2"/>
                              </a:solidFill>
                              <a:latin typeface="Cambria Math" panose="02040503050406030204" pitchFamily="18" charset="0"/>
                            </a:rPr>
                            <m:t>𝒋</m:t>
                          </m:r>
                          <m:r>
                            <a:rPr lang="en-US" altLang="ko-KR" b="1" i="1" smtClean="0">
                              <a:solidFill>
                                <a:srgbClr val="FFA0C2"/>
                              </a:solidFill>
                              <a:latin typeface="Cambria Math" panose="02040503050406030204" pitchFamily="18" charset="0"/>
                            </a:rPr>
                            <m:t>=</m:t>
                          </m:r>
                          <m:r>
                            <a:rPr lang="en-US" altLang="ko-KR" b="1" i="1" smtClean="0">
                              <a:solidFill>
                                <a:srgbClr val="FFA0C2"/>
                              </a:solidFill>
                              <a:latin typeface="Cambria Math" panose="02040503050406030204" pitchFamily="18" charset="0"/>
                            </a:rPr>
                            <m:t>𝟏</m:t>
                          </m:r>
                        </m:sub>
                        <m:sup>
                          <m:r>
                            <a:rPr lang="en-US" altLang="ko-KR" b="1" i="1" smtClean="0">
                              <a:solidFill>
                                <a:srgbClr val="FFA0C2"/>
                              </a:solidFill>
                              <a:latin typeface="Cambria Math" panose="02040503050406030204" pitchFamily="18" charset="0"/>
                            </a:rPr>
                            <m:t>𝑴</m:t>
                          </m:r>
                        </m:sup>
                        <m:e>
                          <m:d>
                            <m:dPr>
                              <m:begChr m:val="⟨"/>
                              <m:endChr m:val="⟩"/>
                              <m:ctrlPr>
                                <a:rPr lang="en-US" altLang="ko-KR" b="1" i="1" smtClean="0">
                                  <a:solidFill>
                                    <a:srgbClr val="FFA0C2"/>
                                  </a:solidFill>
                                  <a:latin typeface="Cambria Math" panose="02040503050406030204" pitchFamily="18" charset="0"/>
                                </a:rPr>
                              </m:ctrlPr>
                            </m:dPr>
                            <m:e>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𝒙</m:t>
                                  </m:r>
                                </m:e>
                                <m:sub>
                                  <m:r>
                                    <a:rPr lang="en-US" altLang="ko-KR" b="1" i="1" smtClean="0">
                                      <a:solidFill>
                                        <a:srgbClr val="FFA0C2"/>
                                      </a:solidFill>
                                      <a:latin typeface="Cambria Math" panose="02040503050406030204" pitchFamily="18" charset="0"/>
                                    </a:rPr>
                                    <m:t>𝒋</m:t>
                                  </m:r>
                                </m:sub>
                              </m:sSub>
                            </m:e>
                            <m:e>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𝒙</m:t>
                                  </m:r>
                                </m:e>
                                <m:sub>
                                  <m:r>
                                    <a:rPr lang="en-US" altLang="ko-KR" b="1" i="1" smtClean="0">
                                      <a:solidFill>
                                        <a:srgbClr val="FFA0C2"/>
                                      </a:solidFill>
                                      <a:latin typeface="Cambria Math" panose="02040503050406030204" pitchFamily="18" charset="0"/>
                                    </a:rPr>
                                    <m:t>𝒊</m:t>
                                  </m:r>
                                </m:sub>
                              </m:sSub>
                            </m:e>
                          </m:d>
                          <m:d>
                            <m:dPr>
                              <m:begChr m:val="|"/>
                              <m:endChr m:val="⟩"/>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𝒊</m:t>
                              </m:r>
                            </m:e>
                          </m:d>
                          <m:d>
                            <m:dPr>
                              <m:begChr m:val="⟨"/>
                              <m:endChr m:val="|"/>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𝒋</m:t>
                              </m:r>
                            </m:e>
                          </m:d>
                        </m:e>
                      </m:nary>
                      <m:r>
                        <a:rPr lang="en-US" altLang="ko-KR" b="1" i="1" smtClean="0">
                          <a:solidFill>
                            <a:srgbClr val="FFA0C2"/>
                          </a:solidFill>
                          <a:latin typeface="Cambria Math" panose="02040503050406030204" pitchFamily="18" charset="0"/>
                        </a:rPr>
                        <m:t>=</m:t>
                      </m:r>
                      <m:f>
                        <m:fPr>
                          <m:ctrlPr>
                            <a:rPr lang="en-US" altLang="ko-KR" b="1" i="1" smtClean="0">
                              <a:solidFill>
                                <a:srgbClr val="FFA0C2"/>
                              </a:solidFill>
                              <a:latin typeface="Cambria Math" panose="02040503050406030204" pitchFamily="18" charset="0"/>
                            </a:rPr>
                          </m:ctrlPr>
                        </m:fPr>
                        <m:num>
                          <m:r>
                            <a:rPr lang="en-US" altLang="ko-KR" b="1" i="1" smtClean="0">
                              <a:solidFill>
                                <a:srgbClr val="FFA0C2"/>
                              </a:solidFill>
                              <a:latin typeface="Cambria Math" panose="02040503050406030204" pitchFamily="18" charset="0"/>
                            </a:rPr>
                            <m:t>𝑲</m:t>
                          </m:r>
                        </m:num>
                        <m:den>
                          <m:r>
                            <a:rPr lang="en-US" altLang="ko-KR" b="1" i="1" smtClean="0">
                              <a:solidFill>
                                <a:srgbClr val="FFA0C2"/>
                              </a:solidFill>
                              <a:latin typeface="Cambria Math" panose="02040503050406030204" pitchFamily="18" charset="0"/>
                            </a:rPr>
                            <m:t>𝒕𝒓</m:t>
                          </m:r>
                          <m:d>
                            <m:dPr>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𝑲</m:t>
                              </m:r>
                            </m:e>
                          </m:d>
                        </m:den>
                      </m:f>
                    </m:oMath>
                  </m:oMathPara>
                </a14:m>
                <a:endParaRPr lang="ko-KR" altLang="en-US" b="1" dirty="0">
                  <a:solidFill>
                    <a:schemeClr val="accent3"/>
                  </a:solidFill>
                </a:endParaRPr>
              </a:p>
            </p:txBody>
          </p:sp>
        </mc:Choice>
        <mc:Fallback xmlns="">
          <p:sp>
            <p:nvSpPr>
              <p:cNvPr id="8" name="내용 개체 틀 7">
                <a:extLst>
                  <a:ext uri="{FF2B5EF4-FFF2-40B4-BE49-F238E27FC236}">
                    <a16:creationId xmlns:a16="http://schemas.microsoft.com/office/drawing/2014/main" id="{5595A358-3ADE-44B9-BD8A-98091FFDF381}"/>
                  </a:ext>
                </a:extLst>
              </p:cNvPr>
              <p:cNvSpPr>
                <a:spLocks noGrp="1" noRot="1" noChangeAspect="1" noMove="1" noResize="1" noEditPoints="1" noAdjustHandles="1" noChangeArrowheads="1" noChangeShapeType="1" noTextEdit="1"/>
              </p:cNvSpPr>
              <p:nvPr>
                <p:ph sz="quarter" idx="13"/>
              </p:nvPr>
            </p:nvSpPr>
            <p:spPr>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내용 개체 틀 8">
                <a:extLst>
                  <a:ext uri="{FF2B5EF4-FFF2-40B4-BE49-F238E27FC236}">
                    <a16:creationId xmlns:a16="http://schemas.microsoft.com/office/drawing/2014/main" id="{72BF5F9D-9520-4199-94CA-CEBCF5F79314}"/>
                  </a:ext>
                </a:extLst>
              </p:cNvPr>
              <p:cNvSpPr>
                <a:spLocks noGrp="1"/>
              </p:cNvSpPr>
              <p:nvPr>
                <p:ph sz="quarter" idx="14"/>
              </p:nvPr>
            </p:nvSpPr>
            <p:spPr/>
            <p:txBody>
              <a:bodyPr/>
              <a:lstStyle/>
              <a:p>
                <a:r>
                  <a:rPr lang="en-US" altLang="ko-KR" dirty="0"/>
                  <a:t>Playing with Density matrix</a:t>
                </a:r>
              </a:p>
              <a:p>
                <a:pPr marL="457200" indent="-457200">
                  <a:buFont typeface="Wingdings" panose="05000000000000000000" pitchFamily="2" charset="2"/>
                  <a:buChar char="l"/>
                </a:pPr>
                <a:r>
                  <a:rPr lang="en-US" altLang="ko-KR" dirty="0"/>
                  <a:t>Matrix Exponentiation</a:t>
                </a:r>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𝜌</m:t>
                      </m:r>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𝜌</m:t>
                          </m:r>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𝑡</m:t>
                          </m:r>
                        </m:sup>
                      </m:sSup>
                    </m:oMath>
                  </m:oMathPara>
                </a14:m>
                <a:endParaRPr lang="en-US" altLang="ko-KR" dirty="0"/>
              </a:p>
              <a:p>
                <a:pPr marL="457200" indent="-457200">
                  <a:buFont typeface="Wingdings" panose="05000000000000000000" pitchFamily="2" charset="2"/>
                  <a:buChar char="l"/>
                </a:pPr>
                <a:r>
                  <a:rPr lang="en-US" altLang="ko-KR" dirty="0"/>
                  <a:t>Matrix Inversion</a:t>
                </a:r>
              </a:p>
              <a:p>
                <a:pPr/>
                <a14:m>
                  <m:oMathPara xmlns:m="http://schemas.openxmlformats.org/officeDocument/2006/math">
                    <m:oMathParaPr>
                      <m:jc m:val="centerGroup"/>
                    </m:oMathParaPr>
                    <m:oMath xmlns:m="http://schemas.openxmlformats.org/officeDocument/2006/math">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𝜌</m:t>
                          </m:r>
                        </m:e>
                        <m:sup>
                          <m:r>
                            <a:rPr lang="en-US" altLang="ko-KR" b="0" i="1" smtClean="0">
                              <a:latin typeface="Cambria Math" panose="02040503050406030204" pitchFamily="18" charset="0"/>
                            </a:rPr>
                            <m:t>−1</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𝑏</m:t>
                      </m:r>
                      <m:r>
                        <a:rPr lang="en-US" altLang="ko-KR" b="0" i="1" smtClean="0">
                          <a:latin typeface="Cambria Math" panose="02040503050406030204" pitchFamily="18" charset="0"/>
                        </a:rPr>
                        <m:t>⟩</m:t>
                      </m:r>
                    </m:oMath>
                  </m:oMathPara>
                </a14:m>
                <a:endParaRPr lang="en-US" altLang="ko-KR" dirty="0"/>
              </a:p>
              <a:p>
                <a:endParaRPr lang="en-US" altLang="ko-KR" dirty="0"/>
              </a:p>
              <a:p>
                <a:r>
                  <a:rPr lang="en-US" altLang="ko-KR" dirty="0"/>
                  <a:t>This techniques achieves exponential quantum speed-up</a:t>
                </a:r>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𝒪</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a:rPr lang="en-US" altLang="ko-KR" i="1">
                                  <a:latin typeface="Cambria Math" panose="02040503050406030204" pitchFamily="18" charset="0"/>
                                </a:rPr>
                                <m:t>𝑀</m:t>
                              </m:r>
                            </m:e>
                            <m:sup>
                              <m:r>
                                <a:rPr lang="en-US" altLang="ko-KR" i="1">
                                  <a:latin typeface="Cambria Math" panose="02040503050406030204" pitchFamily="18" charset="0"/>
                                </a:rPr>
                                <m:t>2</m:t>
                              </m:r>
                            </m:sup>
                          </m:sSup>
                          <m:r>
                            <a:rPr lang="en-US" altLang="ko-KR" i="1">
                              <a:latin typeface="Cambria Math" panose="02040503050406030204" pitchFamily="18" charset="0"/>
                            </a:rPr>
                            <m:t>𝑁</m:t>
                          </m:r>
                        </m:e>
                      </m:d>
                      <m:r>
                        <a:rPr lang="en-US" altLang="ko-KR" i="1">
                          <a:latin typeface="Cambria Math" panose="02040503050406030204" pitchFamily="18" charset="0"/>
                        </a:rPr>
                        <m:t>→</m:t>
                      </m:r>
                      <m:r>
                        <a:rPr lang="en-US" altLang="ko-KR" i="1">
                          <a:latin typeface="Cambria Math" panose="02040503050406030204" pitchFamily="18" charset="0"/>
                        </a:rPr>
                        <m:t>𝒪</m:t>
                      </m:r>
                      <m:d>
                        <m:dPr>
                          <m:ctrlPr>
                            <a:rPr lang="en-US" altLang="ko-KR" i="1">
                              <a:latin typeface="Cambria Math" panose="02040503050406030204" pitchFamily="18" charset="0"/>
                            </a:rPr>
                          </m:ctrlPr>
                        </m:dPr>
                        <m:e>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log</m:t>
                              </m:r>
                            </m:fName>
                            <m:e>
                              <m:r>
                                <a:rPr lang="en-US" altLang="ko-KR" i="1">
                                  <a:latin typeface="Cambria Math" panose="02040503050406030204" pitchFamily="18" charset="0"/>
                                </a:rPr>
                                <m:t>𝑀𝑁</m:t>
                              </m:r>
                            </m:e>
                          </m:func>
                        </m:e>
                      </m:d>
                    </m:oMath>
                  </m:oMathPara>
                </a14:m>
                <a:endParaRPr lang="en-US" altLang="ko-KR" dirty="0"/>
              </a:p>
              <a:p>
                <a:r>
                  <a:rPr lang="en-US" altLang="ko-KR" dirty="0"/>
                  <a:t>&amp;</a:t>
                </a:r>
              </a:p>
              <a:p>
                <a:r>
                  <a:rPr lang="en-US" altLang="ko-KR" dirty="0"/>
                  <a:t>Very useful</a:t>
                </a:r>
                <a:endParaRPr lang="ko-KR" altLang="en-US" dirty="0"/>
              </a:p>
            </p:txBody>
          </p:sp>
        </mc:Choice>
        <mc:Fallback xmlns="">
          <p:sp>
            <p:nvSpPr>
              <p:cNvPr id="9" name="내용 개체 틀 8">
                <a:extLst>
                  <a:ext uri="{FF2B5EF4-FFF2-40B4-BE49-F238E27FC236}">
                    <a16:creationId xmlns:a16="http://schemas.microsoft.com/office/drawing/2014/main" id="{72BF5F9D-9520-4199-94CA-CEBCF5F79314}"/>
                  </a:ext>
                </a:extLst>
              </p:cNvPr>
              <p:cNvSpPr>
                <a:spLocks noGrp="1" noRot="1" noChangeAspect="1" noMove="1" noResize="1" noEditPoints="1" noAdjustHandles="1" noChangeArrowheads="1" noChangeShapeType="1" noTextEdit="1"/>
              </p:cNvSpPr>
              <p:nvPr>
                <p:ph sz="quarter" idx="14"/>
              </p:nvPr>
            </p:nvSpPr>
            <p:spPr>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내용 개체 틀 9">
                <a:extLst>
                  <a:ext uri="{FF2B5EF4-FFF2-40B4-BE49-F238E27FC236}">
                    <a16:creationId xmlns:a16="http://schemas.microsoft.com/office/drawing/2014/main" id="{7792A1F3-062B-4A18-9471-B92CF75158E2}"/>
                  </a:ext>
                </a:extLst>
              </p:cNvPr>
              <p:cNvSpPr>
                <a:spLocks noGrp="1"/>
              </p:cNvSpPr>
              <p:nvPr>
                <p:ph sz="quarter" idx="15"/>
              </p:nvPr>
            </p:nvSpPr>
            <p:spPr/>
            <p:txBody>
              <a:bodyPr/>
              <a:lstStyle/>
              <a:p>
                <a:r>
                  <a:rPr lang="en-US" altLang="ko-KR" dirty="0"/>
                  <a:t>Applications</a:t>
                </a:r>
              </a:p>
              <a:p>
                <a:pPr marL="342900" indent="-342900">
                  <a:buFont typeface="Arial" panose="020B0604020202020204" pitchFamily="34" charset="0"/>
                  <a:buChar char="•"/>
                </a:pPr>
                <a:r>
                  <a:rPr lang="en-US" altLang="ko-KR" dirty="0" err="1"/>
                  <a:t>qPCA</a:t>
                </a:r>
                <a:endParaRPr lang="en-US" altLang="ko-KR" dirty="0"/>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𝒪</m:t>
                      </m:r>
                      <m:d>
                        <m:dPr>
                          <m:ctrlPr>
                            <a:rPr lang="en-US" altLang="ko-KR" b="0" i="1" smtClean="0">
                              <a:latin typeface="Cambria Math" panose="02040503050406030204" pitchFamily="18" charset="0"/>
                            </a:rPr>
                          </m:ctrlPr>
                        </m:dPr>
                        <m:e>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min</m:t>
                              </m:r>
                            </m:fName>
                            <m:e>
                              <m:d>
                                <m:dPr>
                                  <m:begChr m:val="{"/>
                                  <m:endChr m:val="}"/>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𝑀</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𝑁</m:t>
                                  </m:r>
                                  <m:r>
                                    <a:rPr lang="en-US" altLang="ko-KR" b="0" i="1" smtClean="0">
                                      <a:latin typeface="Cambria Math" panose="02040503050406030204" pitchFamily="18" charset="0"/>
                                    </a:rPr>
                                    <m:t>, </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𝑁</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𝑀</m:t>
                                  </m:r>
                                </m:e>
                              </m:d>
                            </m:e>
                          </m:func>
                        </m:e>
                      </m:d>
                      <m:r>
                        <a:rPr lang="en-US" altLang="ko-KR" b="0" i="1" smtClean="0">
                          <a:latin typeface="Cambria Math" panose="02040503050406030204" pitchFamily="18" charset="0"/>
                        </a:rPr>
                        <m:t>→</m:t>
                      </m:r>
                      <m:r>
                        <a:rPr lang="en-US" altLang="ko-KR" b="0" i="1" smtClean="0">
                          <a:latin typeface="Cambria Math" panose="02040503050406030204" pitchFamily="18" charset="0"/>
                        </a:rPr>
                        <m:t>𝒪</m:t>
                      </m:r>
                      <m:d>
                        <m:dPr>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𝜖</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𝑅</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min</m:t>
                                  </m:r>
                                </m:fName>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𝑀</m:t>
                                      </m:r>
                                      <m:r>
                                        <a:rPr lang="en-US" altLang="ko-KR" i="1">
                                          <a:latin typeface="Cambria Math" panose="02040503050406030204" pitchFamily="18" charset="0"/>
                                        </a:rPr>
                                        <m:t>, </m:t>
                                      </m:r>
                                      <m:r>
                                        <a:rPr lang="en-US" altLang="ko-KR" i="1">
                                          <a:latin typeface="Cambria Math" panose="02040503050406030204" pitchFamily="18" charset="0"/>
                                        </a:rPr>
                                        <m:t>𝑁</m:t>
                                      </m:r>
                                    </m:e>
                                  </m:d>
                                </m:e>
                              </m:func>
                            </m:e>
                          </m:func>
                        </m:e>
                      </m:d>
                    </m:oMath>
                  </m:oMathPara>
                </a14:m>
                <a:endParaRPr lang="en-US" altLang="ko-KR" dirty="0"/>
              </a:p>
              <a:p>
                <a:pPr marL="342900" indent="-342900">
                  <a:buFont typeface="Arial" panose="020B0604020202020204" pitchFamily="34" charset="0"/>
                  <a:buChar char="•"/>
                </a:pPr>
                <a:r>
                  <a:rPr lang="en-US" altLang="ko-KR" dirty="0" err="1"/>
                  <a:t>qSVM</a:t>
                </a:r>
                <a:endParaRPr lang="en-US" altLang="ko-KR" dirty="0"/>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𝒪</m:t>
                      </m:r>
                      <m:d>
                        <m:dPr>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𝑀</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𝑁</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𝒪</m:t>
                      </m:r>
                      <m:d>
                        <m:dPr>
                          <m:ctrlPr>
                            <a:rPr lang="en-US" altLang="ko-KR" b="0" i="1" smtClean="0">
                              <a:latin typeface="Cambria Math" panose="02040503050406030204" pitchFamily="18" charset="0"/>
                            </a:rPr>
                          </m:ctrlPr>
                        </m:dPr>
                        <m:e>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𝜅</m:t>
                              </m:r>
                            </m:e>
                            <m:sub>
                              <m:r>
                                <a:rPr lang="en-US" altLang="ko-KR" b="0" i="1" smtClean="0">
                                  <a:latin typeface="Cambria Math" panose="02040503050406030204" pitchFamily="18" charset="0"/>
                                </a:rPr>
                                <m:t>𝑒𝑓𝑓</m:t>
                              </m:r>
                            </m:sub>
                            <m:sup>
                              <m:r>
                                <a:rPr lang="en-US" altLang="ko-KR" b="0" i="1" smtClean="0">
                                  <a:latin typeface="Cambria Math" panose="02040503050406030204" pitchFamily="18" charset="0"/>
                                </a:rPr>
                                <m:t>3</m:t>
                              </m:r>
                            </m:sup>
                          </m:sSubSup>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𝜖</m:t>
                              </m:r>
                            </m:e>
                            <m:sup>
                              <m:r>
                                <a:rPr lang="en-US" altLang="ko-KR" b="0" i="1" smtClean="0">
                                  <a:latin typeface="Cambria Math" panose="02040503050406030204" pitchFamily="18" charset="0"/>
                                </a:rPr>
                                <m:t>−3</m:t>
                              </m:r>
                            </m:sup>
                          </m:sSup>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𝑀𝑁</m:t>
                              </m:r>
                            </m:e>
                          </m:func>
                        </m:e>
                      </m:d>
                    </m:oMath>
                  </m:oMathPara>
                </a14:m>
                <a:endParaRPr lang="en-US" altLang="ko-KR" dirty="0"/>
              </a:p>
              <a:p>
                <a:pPr marL="342900" indent="-342900">
                  <a:buFont typeface="Arial" panose="020B0604020202020204" pitchFamily="34" charset="0"/>
                  <a:buChar char="•"/>
                </a:pPr>
                <a:r>
                  <a:rPr lang="en-US" altLang="ko-KR" dirty="0" err="1"/>
                  <a:t>qClustering</a:t>
                </a:r>
                <a:endParaRPr lang="en-US" altLang="ko-KR" dirty="0"/>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𝒪</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a:rPr lang="en-US" altLang="ko-KR" i="1">
                                  <a:latin typeface="Cambria Math" panose="02040503050406030204" pitchFamily="18" charset="0"/>
                                </a:rPr>
                                <m:t>𝑀</m:t>
                              </m:r>
                            </m:e>
                            <m:sup>
                              <m:r>
                                <a:rPr lang="en-US" altLang="ko-KR" i="1">
                                  <a:latin typeface="Cambria Math" panose="02040503050406030204" pitchFamily="18" charset="0"/>
                                </a:rPr>
                                <m:t>2</m:t>
                              </m:r>
                            </m:sup>
                          </m:sSup>
                          <m:r>
                            <a:rPr lang="en-US" altLang="ko-KR" i="1">
                              <a:latin typeface="Cambria Math" panose="02040503050406030204" pitchFamily="18" charset="0"/>
                            </a:rPr>
                            <m:t>𝑁</m:t>
                          </m:r>
                        </m:e>
                      </m:d>
                      <m:r>
                        <a:rPr lang="en-US" altLang="ko-KR" i="1">
                          <a:latin typeface="Cambria Math" panose="02040503050406030204" pitchFamily="18" charset="0"/>
                        </a:rPr>
                        <m:t>→</m:t>
                      </m:r>
                      <m:r>
                        <a:rPr lang="en-US" altLang="ko-KR" i="1">
                          <a:latin typeface="Cambria Math" panose="02040503050406030204" pitchFamily="18" charset="0"/>
                        </a:rPr>
                        <m:t>𝒪</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a:rPr lang="en-US" altLang="ko-KR" i="1">
                                  <a:latin typeface="Cambria Math" panose="02040503050406030204" pitchFamily="18" charset="0"/>
                                </a:rPr>
                                <m:t>𝜖</m:t>
                              </m:r>
                            </m:e>
                            <m:sup>
                              <m:r>
                                <a:rPr lang="en-US" altLang="ko-KR" i="1">
                                  <a:latin typeface="Cambria Math" panose="02040503050406030204" pitchFamily="18" charset="0"/>
                                </a:rPr>
                                <m:t>−</m:t>
                              </m:r>
                              <m:r>
                                <a:rPr lang="en-US" altLang="ko-KR" b="0" i="1" smtClean="0">
                                  <a:latin typeface="Cambria Math" panose="02040503050406030204" pitchFamily="18" charset="0"/>
                                </a:rPr>
                                <m:t>1</m:t>
                              </m:r>
                            </m:sup>
                          </m:sSup>
                          <m:r>
                            <a:rPr lang="en-US" altLang="ko-KR" b="0" i="1" smtClean="0">
                              <a:latin typeface="Cambria Math" panose="02040503050406030204" pitchFamily="18" charset="0"/>
                            </a:rPr>
                            <m:t>𝑘</m:t>
                          </m:r>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log</m:t>
                              </m:r>
                            </m:fName>
                            <m:e>
                              <m:r>
                                <a:rPr lang="en-US" altLang="ko-KR" b="0" i="1" smtClean="0">
                                  <a:latin typeface="Cambria Math" panose="02040503050406030204" pitchFamily="18" charset="0"/>
                                </a:rPr>
                                <m:t>𝑘</m:t>
                              </m:r>
                              <m:r>
                                <a:rPr lang="en-US" altLang="ko-KR" i="1">
                                  <a:latin typeface="Cambria Math" panose="02040503050406030204" pitchFamily="18" charset="0"/>
                                </a:rPr>
                                <m:t>𝑀𝑁</m:t>
                              </m:r>
                            </m:e>
                          </m:func>
                        </m:e>
                      </m:d>
                    </m:oMath>
                  </m:oMathPara>
                </a14:m>
                <a:endParaRPr lang="en-US" altLang="ko-KR" dirty="0"/>
              </a:p>
            </p:txBody>
          </p:sp>
        </mc:Choice>
        <mc:Fallback xmlns="">
          <p:sp>
            <p:nvSpPr>
              <p:cNvPr id="10" name="내용 개체 틀 9">
                <a:extLst>
                  <a:ext uri="{FF2B5EF4-FFF2-40B4-BE49-F238E27FC236}">
                    <a16:creationId xmlns:a16="http://schemas.microsoft.com/office/drawing/2014/main" id="{7792A1F3-062B-4A18-9471-B92CF75158E2}"/>
                  </a:ext>
                </a:extLst>
              </p:cNvPr>
              <p:cNvSpPr>
                <a:spLocks noGrp="1" noRot="1" noChangeAspect="1" noMove="1" noResize="1" noEditPoints="1" noAdjustHandles="1" noChangeArrowheads="1" noChangeShapeType="1" noTextEdit="1"/>
              </p:cNvSpPr>
              <p:nvPr>
                <p:ph sz="quarter" idx="15"/>
              </p:nvPr>
            </p:nvSpPr>
            <p:spPr>
              <a:blipFill>
                <a:blip r:embed="rId5"/>
                <a:stretch>
                  <a:fillRect/>
                </a:stretch>
              </a:blipFill>
            </p:spPr>
            <p:txBody>
              <a:bodyPr/>
              <a:lstStyle/>
              <a:p>
                <a:r>
                  <a:rPr lang="ko-KR" altLang="en-US">
                    <a:noFill/>
                  </a:rPr>
                  <a:t> </a:t>
                </a:r>
              </a:p>
            </p:txBody>
          </p:sp>
        </mc:Fallback>
      </mc:AlternateContent>
      <p:sp>
        <p:nvSpPr>
          <p:cNvPr id="5" name="슬라이드 번호 개체 틀 4">
            <a:extLst>
              <a:ext uri="{FF2B5EF4-FFF2-40B4-BE49-F238E27FC236}">
                <a16:creationId xmlns:a16="http://schemas.microsoft.com/office/drawing/2014/main" id="{16223AF1-5BAE-445A-A61F-B1D003900020}"/>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11" name="직사각형 10">
            <a:extLst>
              <a:ext uri="{FF2B5EF4-FFF2-40B4-BE49-F238E27FC236}">
                <a16:creationId xmlns:a16="http://schemas.microsoft.com/office/drawing/2014/main" id="{FAD2488B-82E6-4404-942A-1F67A955F890}"/>
              </a:ext>
            </a:extLst>
          </p:cNvPr>
          <p:cNvSpPr/>
          <p:nvPr/>
        </p:nvSpPr>
        <p:spPr>
          <a:xfrm>
            <a:off x="1873906" y="4978450"/>
            <a:ext cx="684996" cy="300082"/>
          </a:xfrm>
          <a:prstGeom prst="rect">
            <a:avLst/>
          </a:prstGeom>
        </p:spPr>
        <p:txBody>
          <a:bodyPr wrap="none">
            <a:spAutoFit/>
          </a:bodyPr>
          <a:lstStyle/>
          <a:p>
            <a:r>
              <a:rPr lang="en-US" altLang="ko-KR" dirty="0">
                <a:solidFill>
                  <a:schemeClr val="tx2">
                    <a:lumMod val="50000"/>
                  </a:schemeClr>
                </a:solidFill>
              </a:rPr>
              <a:t>Really?</a:t>
            </a:r>
          </a:p>
        </p:txBody>
      </p:sp>
    </p:spTree>
    <p:extLst>
      <p:ext uri="{BB962C8B-B14F-4D97-AF65-F5344CB8AC3E}">
        <p14:creationId xmlns:p14="http://schemas.microsoft.com/office/powerpoint/2010/main" val="16952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1DBD868A-BD03-423B-A529-1E22A077DB68}"/>
                  </a:ext>
                </a:extLst>
              </p:cNvPr>
              <p:cNvSpPr>
                <a:spLocks noGrp="1"/>
              </p:cNvSpPr>
              <p:nvPr>
                <p:ph sz="quarter" idx="12"/>
              </p:nvPr>
            </p:nvSpPr>
            <p:spPr/>
            <p:txBody>
              <a:bodyPr/>
              <a:lstStyle/>
              <a:p>
                <a:pPr/>
                <a14:m>
                  <m:oMathPara xmlns:m="http://schemas.openxmlformats.org/officeDocument/2006/math">
                    <m:oMathParaPr>
                      <m:jc m:val="centerGroup"/>
                    </m:oMathParaPr>
                    <m:oMath xmlns:m="http://schemas.openxmlformats.org/officeDocument/2006/math">
                      <m:d>
                        <m:dPr>
                          <m:begChr m:val="|"/>
                          <m:endChr m:val="⟩"/>
                          <m:ctrlPr>
                            <a:rPr lang="en-US" altLang="ko-KR" i="1" smtClean="0">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𝜓</m:t>
                              </m:r>
                            </m:e>
                            <m:sub>
                              <m:r>
                                <a:rPr lang="en-US" altLang="ko-KR" i="1">
                                  <a:latin typeface="Cambria Math" panose="02040503050406030204" pitchFamily="18" charset="0"/>
                                </a:rPr>
                                <m:t>𝑄𝑅𝐴𝑀</m:t>
                              </m:r>
                            </m:sub>
                          </m:sSub>
                        </m:e>
                      </m:d>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ad>
                            <m:radPr>
                              <m:degHide m:val="on"/>
                              <m:ctrlPr>
                                <a:rPr lang="en-US" altLang="ko-KR" i="1">
                                  <a:latin typeface="Cambria Math" panose="02040503050406030204" pitchFamily="18" charset="0"/>
                                </a:rPr>
                              </m:ctrlPr>
                            </m:radPr>
                            <m:deg/>
                            <m:e>
                              <m:r>
                                <a:rPr lang="en-US" altLang="ko-KR" i="1">
                                  <a:latin typeface="Cambria Math" panose="02040503050406030204" pitchFamily="18" charset="0"/>
                                </a:rPr>
                                <m:t>𝑀</m:t>
                              </m:r>
                            </m:e>
                          </m:rad>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𝑖</m:t>
                              </m:r>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e>
                      </m:nary>
                    </m:oMath>
                  </m:oMathPara>
                </a14:m>
                <a:endParaRPr lang="en-US" altLang="ko-KR" dirty="0"/>
              </a:p>
              <a:p>
                <a:endParaRPr lang="ko-KR" altLang="en-US" dirty="0"/>
              </a:p>
              <a:p>
                <a:r>
                  <a:rPr lang="en-US" altLang="ko-KR" dirty="0"/>
                  <a:t>Index register </a:t>
                </a:r>
                <a14:m>
                  <m:oMath xmlns:m="http://schemas.openxmlformats.org/officeDocument/2006/math">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a:t>
                </a:r>
                <a:br>
                  <a:rPr lang="en-US" altLang="ko-KR" dirty="0"/>
                </a:br>
                <a14:m>
                  <m:oMath xmlns:m="http://schemas.openxmlformats.org/officeDocument/2006/math">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𝑀</m:t>
                        </m:r>
                      </m:e>
                    </m:func>
                  </m:oMath>
                </a14:m>
                <a:r>
                  <a:rPr lang="ko-KR" altLang="en-US" dirty="0"/>
                  <a:t> </a:t>
                </a:r>
                <a:r>
                  <a:rPr lang="en-US" altLang="ko-KR" dirty="0"/>
                  <a:t>qubits,</a:t>
                </a:r>
              </a:p>
              <a:p>
                <a:r>
                  <a:rPr lang="en-US" altLang="ko-KR" dirty="0"/>
                  <a:t>Data register </a:t>
                </a:r>
                <a:br>
                  <a:rPr lang="en-US" altLang="ko-KR" dirty="0"/>
                </a:br>
                <a14:m>
                  <m:oMath xmlns:m="http://schemas.openxmlformats.org/officeDocument/2006/math">
                    <m:d>
                      <m:dPr>
                        <m:begChr m:val="|"/>
                        <m:endChr m:val="⟩"/>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e>
                    </m:d>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ad>
                          <m:radPr>
                            <m:degHide m:val="on"/>
                            <m:ctrlPr>
                              <a:rPr lang="en-US" altLang="ko-KR" b="0" i="1" smtClean="0">
                                <a:latin typeface="Cambria Math" panose="02040503050406030204" pitchFamily="18" charset="0"/>
                              </a:rPr>
                            </m:ctrlPr>
                          </m:radPr>
                          <m:deg/>
                          <m:e>
                            <m:r>
                              <a:rPr lang="en-US" altLang="ko-KR" b="0" i="1" smtClean="0">
                                <a:latin typeface="Cambria Math" panose="02040503050406030204" pitchFamily="18" charset="0"/>
                              </a:rPr>
                              <m:t>‖</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e>
                        </m:rad>
                      </m:den>
                    </m:f>
                    <m:nary>
                      <m:naryPr>
                        <m:chr m:val="∑"/>
                        <m:ctrlPr>
                          <a:rPr lang="en-US" altLang="ko-KR" b="0" i="1" smtClean="0">
                            <a:latin typeface="Cambria Math" panose="02040503050406030204" pitchFamily="18" charset="0"/>
                          </a:rPr>
                        </m:ctrlPr>
                      </m:naryPr>
                      <m:sub>
                        <m:r>
                          <m:rPr>
                            <m:brk m:alnAt="23"/>
                          </m:rPr>
                          <a:rPr lang="en-US" altLang="ko-KR" b="0" i="1" smtClean="0">
                            <a:latin typeface="Cambria Math" panose="02040503050406030204" pitchFamily="18" charset="0"/>
                          </a:rPr>
                          <m:t>𝑗</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𝑁</m:t>
                        </m:r>
                      </m:sup>
                      <m:e>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𝑗</m:t>
                            </m:r>
                          </m:sub>
                          <m:sup>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𝑖</m:t>
                                </m:r>
                              </m:e>
                            </m:d>
                          </m:sup>
                        </m:sSubSup>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𝑗</m:t>
                            </m:r>
                          </m:e>
                        </m:d>
                      </m:e>
                    </m:nary>
                  </m:oMath>
                </a14:m>
                <a:r>
                  <a:rPr lang="en-US" altLang="ko-KR" dirty="0"/>
                  <a:t>:</a:t>
                </a:r>
                <a:br>
                  <a:rPr lang="en-US" altLang="ko-KR" dirty="0"/>
                </a:br>
                <a14:m>
                  <m:oMath xmlns:m="http://schemas.openxmlformats.org/officeDocument/2006/math">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𝑁</m:t>
                        </m:r>
                      </m:e>
                    </m:func>
                  </m:oMath>
                </a14:m>
                <a:r>
                  <a:rPr lang="ko-KR" altLang="en-US" dirty="0"/>
                  <a:t> </a:t>
                </a:r>
                <a:r>
                  <a:rPr lang="en-US" altLang="ko-KR" dirty="0"/>
                  <a:t>qubits</a:t>
                </a:r>
              </a:p>
              <a:p>
                <a:endParaRPr lang="en-US" altLang="ko-KR" dirty="0"/>
              </a:p>
              <a:p>
                <a:r>
                  <a:rPr lang="en-US" altLang="ko-KR" dirty="0"/>
                  <a:t>System size</a:t>
                </a:r>
              </a:p>
              <a:p>
                <a:pPr/>
                <a14:m>
                  <m:oMathPara xmlns:m="http://schemas.openxmlformats.org/officeDocument/2006/math">
                    <m:oMathParaPr>
                      <m:jc m:val="centerGroup"/>
                    </m:oMathParaPr>
                    <m:oMath xmlns:m="http://schemas.openxmlformats.org/officeDocument/2006/math">
                      <m:r>
                        <a:rPr lang="en-US" altLang="ko-KR" b="0" i="1" smtClean="0">
                          <a:solidFill>
                            <a:schemeClr val="accent3"/>
                          </a:solidFill>
                          <a:latin typeface="Cambria Math" panose="02040503050406030204" pitchFamily="18" charset="0"/>
                        </a:rPr>
                        <m:t>𝒪</m:t>
                      </m:r>
                      <m:d>
                        <m:dPr>
                          <m:ctrlPr>
                            <a:rPr lang="en-US" altLang="ko-KR" b="0" i="1" smtClean="0">
                              <a:solidFill>
                                <a:schemeClr val="accent3"/>
                              </a:solidFill>
                              <a:latin typeface="Cambria Math" panose="02040503050406030204" pitchFamily="18" charset="0"/>
                            </a:rPr>
                          </m:ctrlPr>
                        </m:dPr>
                        <m:e>
                          <m:r>
                            <a:rPr lang="en-US" altLang="ko-KR" b="0" i="1" smtClean="0">
                              <a:solidFill>
                                <a:schemeClr val="accent3"/>
                              </a:solidFill>
                              <a:latin typeface="Cambria Math" panose="02040503050406030204" pitchFamily="18" charset="0"/>
                            </a:rPr>
                            <m:t>𝑀𝑁</m:t>
                          </m:r>
                        </m:e>
                      </m:d>
                      <m:r>
                        <a:rPr lang="en-US" altLang="ko-KR" b="0" i="1" smtClean="0">
                          <a:solidFill>
                            <a:schemeClr val="accent3"/>
                          </a:solidFill>
                          <a:latin typeface="Cambria Math" panose="02040503050406030204" pitchFamily="18" charset="0"/>
                        </a:rPr>
                        <m:t>→</m:t>
                      </m:r>
                      <m:r>
                        <a:rPr lang="en-US" altLang="ko-KR" b="0" i="1" smtClean="0">
                          <a:solidFill>
                            <a:schemeClr val="accent3"/>
                          </a:solidFill>
                          <a:latin typeface="Cambria Math" panose="02040503050406030204" pitchFamily="18" charset="0"/>
                        </a:rPr>
                        <m:t>𝒪</m:t>
                      </m:r>
                      <m:d>
                        <m:dPr>
                          <m:ctrlPr>
                            <a:rPr lang="en-US" altLang="ko-KR" b="0" i="1" smtClean="0">
                              <a:solidFill>
                                <a:schemeClr val="accent3"/>
                              </a:solidFill>
                              <a:latin typeface="Cambria Math" panose="02040503050406030204" pitchFamily="18" charset="0"/>
                            </a:rPr>
                          </m:ctrlPr>
                        </m:dPr>
                        <m:e>
                          <m:func>
                            <m:funcPr>
                              <m:ctrlPr>
                                <a:rPr lang="en-US" altLang="ko-KR" b="0" i="1" smtClean="0">
                                  <a:solidFill>
                                    <a:schemeClr val="accent3"/>
                                  </a:solidFill>
                                  <a:latin typeface="Cambria Math" panose="02040503050406030204" pitchFamily="18" charset="0"/>
                                </a:rPr>
                              </m:ctrlPr>
                            </m:funcPr>
                            <m:fName>
                              <m:r>
                                <m:rPr>
                                  <m:sty m:val="p"/>
                                </m:rPr>
                                <a:rPr lang="en-US" altLang="ko-KR" b="0" i="0" smtClean="0">
                                  <a:solidFill>
                                    <a:schemeClr val="accent3"/>
                                  </a:solidFill>
                                  <a:latin typeface="Cambria Math" panose="02040503050406030204" pitchFamily="18" charset="0"/>
                                </a:rPr>
                                <m:t>log</m:t>
                              </m:r>
                            </m:fName>
                            <m:e>
                              <m:r>
                                <a:rPr lang="en-US" altLang="ko-KR" b="0" i="1" smtClean="0">
                                  <a:solidFill>
                                    <a:schemeClr val="accent3"/>
                                  </a:solidFill>
                                  <a:latin typeface="Cambria Math" panose="02040503050406030204" pitchFamily="18" charset="0"/>
                                </a:rPr>
                                <m:t>𝑀𝑁</m:t>
                              </m:r>
                            </m:e>
                          </m:func>
                        </m:e>
                      </m:d>
                    </m:oMath>
                  </m:oMathPara>
                </a14:m>
                <a:endParaRPr lang="en-US" altLang="ko-KR" dirty="0"/>
              </a:p>
              <a:p>
                <a:r>
                  <a:rPr lang="en-US" altLang="ko-KR" dirty="0"/>
                  <a:t>Access time</a:t>
                </a:r>
              </a:p>
              <a:p>
                <a:pPr/>
                <a14:m>
                  <m:oMathPara xmlns:m="http://schemas.openxmlformats.org/officeDocument/2006/math">
                    <m:oMathParaPr>
                      <m:jc m:val="centerGroup"/>
                    </m:oMathParaPr>
                    <m:oMath xmlns:m="http://schemas.openxmlformats.org/officeDocument/2006/math">
                      <m:r>
                        <a:rPr lang="en-US" altLang="ko-KR" i="1">
                          <a:solidFill>
                            <a:schemeClr val="accent3"/>
                          </a:solidFill>
                          <a:latin typeface="Cambria Math" panose="02040503050406030204" pitchFamily="18" charset="0"/>
                        </a:rPr>
                        <m:t>𝒪</m:t>
                      </m:r>
                      <m:d>
                        <m:dPr>
                          <m:ctrlPr>
                            <a:rPr lang="en-US" altLang="ko-KR" i="1">
                              <a:solidFill>
                                <a:schemeClr val="accent3"/>
                              </a:solidFill>
                              <a:latin typeface="Cambria Math" panose="02040503050406030204" pitchFamily="18" charset="0"/>
                            </a:rPr>
                          </m:ctrlPr>
                        </m:dPr>
                        <m:e>
                          <m:r>
                            <a:rPr lang="en-US" altLang="ko-KR" i="1">
                              <a:solidFill>
                                <a:schemeClr val="accent3"/>
                              </a:solidFill>
                              <a:latin typeface="Cambria Math" panose="02040503050406030204" pitchFamily="18" charset="0"/>
                            </a:rPr>
                            <m:t>𝑀𝑁</m:t>
                          </m:r>
                        </m:e>
                      </m:d>
                      <m:r>
                        <a:rPr lang="en-US" altLang="ko-KR" i="1">
                          <a:solidFill>
                            <a:schemeClr val="accent3"/>
                          </a:solidFill>
                          <a:latin typeface="Cambria Math" panose="02040503050406030204" pitchFamily="18" charset="0"/>
                        </a:rPr>
                        <m:t>→</m:t>
                      </m:r>
                      <m:r>
                        <a:rPr lang="en-US" altLang="ko-KR" i="1">
                          <a:solidFill>
                            <a:schemeClr val="accent3"/>
                          </a:solidFill>
                          <a:latin typeface="Cambria Math" panose="02040503050406030204" pitchFamily="18" charset="0"/>
                        </a:rPr>
                        <m:t>𝒪</m:t>
                      </m:r>
                      <m:d>
                        <m:dPr>
                          <m:ctrlPr>
                            <a:rPr lang="en-US" altLang="ko-KR" i="1">
                              <a:solidFill>
                                <a:schemeClr val="accent3"/>
                              </a:solidFill>
                              <a:latin typeface="Cambria Math" panose="02040503050406030204" pitchFamily="18" charset="0"/>
                            </a:rPr>
                          </m:ctrlPr>
                        </m:dPr>
                        <m:e>
                          <m:func>
                            <m:funcPr>
                              <m:ctrlPr>
                                <a:rPr lang="en-US" altLang="ko-KR" i="1">
                                  <a:solidFill>
                                    <a:schemeClr val="accent3"/>
                                  </a:solidFill>
                                  <a:latin typeface="Cambria Math" panose="02040503050406030204" pitchFamily="18" charset="0"/>
                                </a:rPr>
                              </m:ctrlPr>
                            </m:funcPr>
                            <m:fName>
                              <m:r>
                                <m:rPr>
                                  <m:sty m:val="p"/>
                                </m:rPr>
                                <a:rPr lang="en-US" altLang="ko-KR">
                                  <a:solidFill>
                                    <a:schemeClr val="accent3"/>
                                  </a:solidFill>
                                  <a:latin typeface="Cambria Math" panose="02040503050406030204" pitchFamily="18" charset="0"/>
                                </a:rPr>
                                <m:t>log</m:t>
                              </m:r>
                            </m:fName>
                            <m:e>
                              <m:r>
                                <a:rPr lang="en-US" altLang="ko-KR" i="1">
                                  <a:solidFill>
                                    <a:schemeClr val="accent3"/>
                                  </a:solidFill>
                                  <a:latin typeface="Cambria Math" panose="02040503050406030204" pitchFamily="18" charset="0"/>
                                </a:rPr>
                                <m:t>𝑀𝑁</m:t>
                              </m:r>
                            </m:e>
                          </m:func>
                        </m:e>
                      </m:d>
                    </m:oMath>
                  </m:oMathPara>
                </a14:m>
                <a:endParaRPr lang="ko-KR" altLang="en-US" dirty="0"/>
              </a:p>
            </p:txBody>
          </p:sp>
        </mc:Choice>
        <mc:Fallback xmlns="">
          <p:sp>
            <p:nvSpPr>
              <p:cNvPr id="4" name="텍스트 개체 틀 3">
                <a:extLst>
                  <a:ext uri="{FF2B5EF4-FFF2-40B4-BE49-F238E27FC236}">
                    <a16:creationId xmlns:a16="http://schemas.microsoft.com/office/drawing/2014/main" id="{1DBD868A-BD03-423B-A529-1E22A077DB68}"/>
                  </a:ext>
                </a:extLst>
              </p:cNvPr>
              <p:cNvSpPr>
                <a:spLocks noGrp="1" noRot="1" noChangeAspect="1" noMove="1" noResize="1" noEditPoints="1" noAdjustHandles="1" noChangeArrowheads="1" noChangeShapeType="1" noTextEdit="1"/>
              </p:cNvSpPr>
              <p:nvPr>
                <p:ph sz="quarter" idx="12"/>
              </p:nvPr>
            </p:nvSpPr>
            <p:spPr>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8" name="내용 개체 틀 7">
                <a:extLst>
                  <a:ext uri="{FF2B5EF4-FFF2-40B4-BE49-F238E27FC236}">
                    <a16:creationId xmlns:a16="http://schemas.microsoft.com/office/drawing/2014/main" id="{5595A358-3ADE-44B9-BD8A-98091FFDF381}"/>
                  </a:ext>
                </a:extLst>
              </p:cNvPr>
              <p:cNvSpPr>
                <a:spLocks noGrp="1"/>
              </p:cNvSpPr>
              <p:nvPr>
                <p:ph sz="quarter" idx="13"/>
              </p:nvPr>
            </p:nvSpPr>
            <p:spPr/>
            <p:txBody>
              <a:bodyPr/>
              <a:lstStyle/>
              <a:p>
                <a:pPr/>
                <a14:m>
                  <m:oMathPara xmlns:m="http://schemas.openxmlformats.org/officeDocument/2006/math">
                    <m:oMathParaPr>
                      <m:jc m:val="centerGroup"/>
                    </m:oMathParaPr>
                    <m:oMath xmlns:m="http://schemas.openxmlformats.org/officeDocument/2006/math">
                      <m:sSub>
                        <m:sSubPr>
                          <m:ctrlPr>
                            <a:rPr lang="en-US" altLang="ko-KR" i="1" smtClean="0">
                              <a:latin typeface="Cambria Math" panose="02040503050406030204" pitchFamily="18" charset="0"/>
                            </a:rPr>
                          </m:ctrlPr>
                        </m:sSubPr>
                        <m:e>
                          <m:r>
                            <a:rPr lang="en-US" altLang="ko-KR" i="1">
                              <a:latin typeface="Cambria Math" panose="02040503050406030204" pitchFamily="18" charset="0"/>
                            </a:rPr>
                            <m:t>𝜌</m:t>
                          </m:r>
                        </m:e>
                        <m:sub>
                          <m:r>
                            <a:rPr lang="en-US" altLang="ko-KR" i="1">
                              <a:latin typeface="Cambria Math" panose="02040503050406030204" pitchFamily="18" charset="0"/>
                            </a:rPr>
                            <m:t>𝑄𝑅𝐴𝑀</m:t>
                          </m:r>
                        </m:sub>
                      </m:sSub>
                      <m:r>
                        <a:rPr lang="en-US" altLang="ko-KR" i="1">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𝑀</m:t>
                          </m:r>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m:t>
                          </m:r>
                          <m:r>
                            <a:rPr lang="en-US" altLang="ko-KR" i="1">
                              <a:latin typeface="Cambria Math" panose="02040503050406030204" pitchFamily="18" charset="0"/>
                            </a:rPr>
                            <m:t>𝑗</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𝑖</m:t>
                              </m:r>
                            </m:e>
                          </m:d>
                          <m:r>
                            <a:rPr lang="en-US" altLang="ko-KR" i="1">
                              <a:latin typeface="Cambria Math" panose="02040503050406030204" pitchFamily="18" charset="0"/>
                            </a:rPr>
                            <m:t>⟨</m:t>
                          </m:r>
                          <m:r>
                            <a:rPr lang="en-US" altLang="ko-KR" i="1">
                              <a:latin typeface="Cambria Math" panose="02040503050406030204" pitchFamily="18" charset="0"/>
                            </a:rPr>
                            <m:t>𝑗</m:t>
                          </m:r>
                          <m:r>
                            <a:rPr lang="en-US" altLang="ko-KR" i="1">
                              <a:latin typeface="Cambria Math" panose="02040503050406030204" pitchFamily="18" charset="0"/>
                            </a:rPr>
                            <m:t>|⊗</m:t>
                          </m:r>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𝑗</m:t>
                                  </m:r>
                                </m:sub>
                              </m:sSub>
                            </m:e>
                          </m:d>
                        </m:e>
                      </m:nary>
                    </m:oMath>
                  </m:oMathPara>
                </a14:m>
                <a:endParaRPr lang="en-US" altLang="ko-KR" dirty="0"/>
              </a:p>
              <a:p>
                <a:endParaRPr lang="en-US" altLang="ko-KR" dirty="0"/>
              </a:p>
              <a:p>
                <a:r>
                  <a:rPr lang="en-US" altLang="ko-KR" dirty="0"/>
                  <a:t>Let’s trace out index register</a:t>
                </a:r>
              </a:p>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𝜌</m:t>
                          </m:r>
                        </m:e>
                        <m:sub>
                          <m:r>
                            <a:rPr lang="en-US" altLang="ko-KR" b="0" i="1" smtClean="0">
                              <a:latin typeface="Cambria Math" panose="02040503050406030204" pitchFamily="18" charset="0"/>
                            </a:rPr>
                            <m:t>𝑑𝑎𝑡𝑎</m:t>
                          </m:r>
                        </m:sub>
                      </m:sSub>
                      <m:r>
                        <a:rPr lang="en-US" altLang="ko-KR" b="0" i="1" smtClean="0">
                          <a:latin typeface="Cambria Math" panose="02040503050406030204" pitchFamily="18" charset="0"/>
                        </a:rPr>
                        <m:t>=</m:t>
                      </m:r>
                      <m:f>
                        <m:fPr>
                          <m:ctrlPr>
                            <a:rPr lang="en-US" altLang="ko-KR" i="1">
                              <a:latin typeface="Cambria Math" panose="02040503050406030204" pitchFamily="18" charset="0"/>
                            </a:rPr>
                          </m:ctrlPr>
                        </m:fPr>
                        <m:num>
                          <m:r>
                            <a:rPr lang="en-US" altLang="ko-KR" i="1">
                              <a:latin typeface="Cambria Math" panose="02040503050406030204" pitchFamily="18" charset="0"/>
                            </a:rPr>
                            <m:t>1</m:t>
                          </m:r>
                        </m:num>
                        <m:den>
                          <m:r>
                            <a:rPr lang="en-US" altLang="ko-KR" i="1">
                              <a:latin typeface="Cambria Math" panose="02040503050406030204" pitchFamily="18" charset="0"/>
                            </a:rPr>
                            <m:t>𝑀</m:t>
                          </m:r>
                        </m:den>
                      </m:f>
                      <m:nary>
                        <m:naryPr>
                          <m:chr m:val="∑"/>
                          <m:ctrlPr>
                            <a:rPr lang="en-US" altLang="ko-KR" i="1">
                              <a:latin typeface="Cambria Math" panose="02040503050406030204" pitchFamily="18" charset="0"/>
                            </a:rPr>
                          </m:ctrlPr>
                        </m:naryPr>
                        <m:sub>
                          <m: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i="1">
                              <a:latin typeface="Cambria Math" panose="02040503050406030204" pitchFamily="18" charset="0"/>
                            </a:rPr>
                            <m:t>𝑀</m:t>
                          </m:r>
                        </m:sup>
                        <m:e>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i="1">
                                      <a:latin typeface="Cambria Math" panose="02040503050406030204" pitchFamily="18" charset="0"/>
                                    </a:rPr>
                                    <m:t>𝑖</m:t>
                                  </m:r>
                                </m:sub>
                              </m:sSub>
                            </m:e>
                          </m:d>
                          <m:d>
                            <m:dPr>
                              <m:begChr m:val="⟨"/>
                              <m:endChr m:val="|"/>
                              <m:ctrlPr>
                                <a:rPr lang="en-US" altLang="ko-KR" i="1">
                                  <a:latin typeface="Cambria Math" panose="02040503050406030204" pitchFamily="18" charset="0"/>
                                </a:rPr>
                              </m:ctrlPr>
                            </m:dPr>
                            <m:e>
                              <m:sSub>
                                <m:sSubPr>
                                  <m:ctrlPr>
                                    <a:rPr lang="en-US" altLang="ko-KR" i="1">
                                      <a:latin typeface="Cambria Math" panose="02040503050406030204" pitchFamily="18" charset="0"/>
                                    </a:rPr>
                                  </m:ctrlPr>
                                </m:sSubPr>
                                <m:e>
                                  <m:r>
                                    <a:rPr lang="en-US" altLang="ko-KR" i="1">
                                      <a:latin typeface="Cambria Math" panose="02040503050406030204" pitchFamily="18" charset="0"/>
                                    </a:rPr>
                                    <m:t>𝑥</m:t>
                                  </m:r>
                                </m:e>
                                <m:sub>
                                  <m:r>
                                    <a:rPr lang="en-US" altLang="ko-KR" b="0" i="1" smtClean="0">
                                      <a:latin typeface="Cambria Math" panose="02040503050406030204" pitchFamily="18" charset="0"/>
                                    </a:rPr>
                                    <m:t>𝑖</m:t>
                                  </m:r>
                                </m:sub>
                              </m:sSub>
                            </m:e>
                          </m:d>
                        </m:e>
                      </m:nary>
                    </m:oMath>
                  </m:oMathPara>
                </a14:m>
                <a:endParaRPr lang="en-US" altLang="ko-KR" dirty="0"/>
              </a:p>
              <a:p>
                <a:r>
                  <a:rPr lang="en-US" altLang="ko-KR" dirty="0"/>
                  <a:t>Let’s trace out data register</a:t>
                </a:r>
              </a:p>
              <a:p>
                <a:pPr/>
                <a14:m>
                  <m:oMathPara xmlns:m="http://schemas.openxmlformats.org/officeDocument/2006/math">
                    <m:oMathParaPr>
                      <m:jc m:val="centerGroup"/>
                    </m:oMathParaPr>
                    <m:oMath xmlns:m="http://schemas.openxmlformats.org/officeDocument/2006/math">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𝝆</m:t>
                          </m:r>
                        </m:e>
                        <m:sub>
                          <m:r>
                            <a:rPr lang="en-US" altLang="ko-KR" b="1" i="1" smtClean="0">
                              <a:solidFill>
                                <a:srgbClr val="FFA0C2"/>
                              </a:solidFill>
                              <a:latin typeface="Cambria Math" panose="02040503050406030204" pitchFamily="18" charset="0"/>
                            </a:rPr>
                            <m:t>𝒊𝒏𝒅𝒆𝒙</m:t>
                          </m:r>
                        </m:sub>
                      </m:sSub>
                      <m:r>
                        <a:rPr lang="en-US" altLang="ko-KR" b="1" i="1" smtClean="0">
                          <a:solidFill>
                            <a:srgbClr val="FFA0C2"/>
                          </a:solidFill>
                          <a:latin typeface="Cambria Math" panose="02040503050406030204" pitchFamily="18" charset="0"/>
                        </a:rPr>
                        <m:t>=</m:t>
                      </m:r>
                      <m:f>
                        <m:fPr>
                          <m:ctrlPr>
                            <a:rPr lang="en-US" altLang="ko-KR" b="1" i="1" smtClean="0">
                              <a:solidFill>
                                <a:srgbClr val="FFA0C2"/>
                              </a:solidFill>
                              <a:latin typeface="Cambria Math" panose="02040503050406030204" pitchFamily="18" charset="0"/>
                            </a:rPr>
                          </m:ctrlPr>
                        </m:fPr>
                        <m:num>
                          <m:r>
                            <a:rPr lang="en-US" altLang="ko-KR" b="1" i="1" smtClean="0">
                              <a:solidFill>
                                <a:srgbClr val="FFA0C2"/>
                              </a:solidFill>
                              <a:latin typeface="Cambria Math" panose="02040503050406030204" pitchFamily="18" charset="0"/>
                            </a:rPr>
                            <m:t>𝟏</m:t>
                          </m:r>
                        </m:num>
                        <m:den>
                          <m:r>
                            <a:rPr lang="en-US" altLang="ko-KR" b="1" i="1" smtClean="0">
                              <a:solidFill>
                                <a:srgbClr val="FFA0C2"/>
                              </a:solidFill>
                              <a:latin typeface="Cambria Math" panose="02040503050406030204" pitchFamily="18" charset="0"/>
                            </a:rPr>
                            <m:t>𝑴</m:t>
                          </m:r>
                        </m:den>
                      </m:f>
                      <m:nary>
                        <m:naryPr>
                          <m:chr m:val="∑"/>
                          <m:ctrlPr>
                            <a:rPr lang="en-US" altLang="ko-KR" b="1" i="1" smtClean="0">
                              <a:solidFill>
                                <a:srgbClr val="FFA0C2"/>
                              </a:solidFill>
                              <a:latin typeface="Cambria Math" panose="02040503050406030204" pitchFamily="18" charset="0"/>
                            </a:rPr>
                          </m:ctrlPr>
                        </m:naryPr>
                        <m:sub>
                          <m:r>
                            <a:rPr lang="en-US" altLang="ko-KR" b="1" i="1" smtClean="0">
                              <a:solidFill>
                                <a:srgbClr val="FFA0C2"/>
                              </a:solidFill>
                              <a:latin typeface="Cambria Math" panose="02040503050406030204" pitchFamily="18" charset="0"/>
                            </a:rPr>
                            <m:t>𝒊</m:t>
                          </m:r>
                          <m:r>
                            <a:rPr lang="en-US" altLang="ko-KR" b="1" i="1" smtClean="0">
                              <a:solidFill>
                                <a:srgbClr val="FFA0C2"/>
                              </a:solidFill>
                              <a:latin typeface="Cambria Math" panose="02040503050406030204" pitchFamily="18" charset="0"/>
                            </a:rPr>
                            <m:t>,</m:t>
                          </m:r>
                          <m:r>
                            <a:rPr lang="en-US" altLang="ko-KR" b="1" i="1" smtClean="0">
                              <a:solidFill>
                                <a:srgbClr val="FFA0C2"/>
                              </a:solidFill>
                              <a:latin typeface="Cambria Math" panose="02040503050406030204" pitchFamily="18" charset="0"/>
                            </a:rPr>
                            <m:t>𝒋</m:t>
                          </m:r>
                          <m:r>
                            <a:rPr lang="en-US" altLang="ko-KR" b="1" i="1" smtClean="0">
                              <a:solidFill>
                                <a:srgbClr val="FFA0C2"/>
                              </a:solidFill>
                              <a:latin typeface="Cambria Math" panose="02040503050406030204" pitchFamily="18" charset="0"/>
                            </a:rPr>
                            <m:t>=</m:t>
                          </m:r>
                          <m:r>
                            <a:rPr lang="en-US" altLang="ko-KR" b="1" i="1" smtClean="0">
                              <a:solidFill>
                                <a:srgbClr val="FFA0C2"/>
                              </a:solidFill>
                              <a:latin typeface="Cambria Math" panose="02040503050406030204" pitchFamily="18" charset="0"/>
                            </a:rPr>
                            <m:t>𝟏</m:t>
                          </m:r>
                        </m:sub>
                        <m:sup>
                          <m:r>
                            <a:rPr lang="en-US" altLang="ko-KR" b="1" i="1" smtClean="0">
                              <a:solidFill>
                                <a:srgbClr val="FFA0C2"/>
                              </a:solidFill>
                              <a:latin typeface="Cambria Math" panose="02040503050406030204" pitchFamily="18" charset="0"/>
                            </a:rPr>
                            <m:t>𝑴</m:t>
                          </m:r>
                        </m:sup>
                        <m:e>
                          <m:d>
                            <m:dPr>
                              <m:begChr m:val="⟨"/>
                              <m:endChr m:val="⟩"/>
                              <m:ctrlPr>
                                <a:rPr lang="en-US" altLang="ko-KR" b="1" i="1" smtClean="0">
                                  <a:solidFill>
                                    <a:srgbClr val="FFA0C2"/>
                                  </a:solidFill>
                                  <a:latin typeface="Cambria Math" panose="02040503050406030204" pitchFamily="18" charset="0"/>
                                </a:rPr>
                              </m:ctrlPr>
                            </m:dPr>
                            <m:e>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𝒙</m:t>
                                  </m:r>
                                </m:e>
                                <m:sub>
                                  <m:r>
                                    <a:rPr lang="en-US" altLang="ko-KR" b="1" i="1" smtClean="0">
                                      <a:solidFill>
                                        <a:srgbClr val="FFA0C2"/>
                                      </a:solidFill>
                                      <a:latin typeface="Cambria Math" panose="02040503050406030204" pitchFamily="18" charset="0"/>
                                    </a:rPr>
                                    <m:t>𝒋</m:t>
                                  </m:r>
                                </m:sub>
                              </m:sSub>
                            </m:e>
                            <m:e>
                              <m:sSub>
                                <m:sSubPr>
                                  <m:ctrlPr>
                                    <a:rPr lang="en-US" altLang="ko-KR" b="1" i="1" smtClean="0">
                                      <a:solidFill>
                                        <a:srgbClr val="FFA0C2"/>
                                      </a:solidFill>
                                      <a:latin typeface="Cambria Math" panose="02040503050406030204" pitchFamily="18" charset="0"/>
                                    </a:rPr>
                                  </m:ctrlPr>
                                </m:sSubPr>
                                <m:e>
                                  <m:r>
                                    <a:rPr lang="en-US" altLang="ko-KR" b="1" i="1" smtClean="0">
                                      <a:solidFill>
                                        <a:srgbClr val="FFA0C2"/>
                                      </a:solidFill>
                                      <a:latin typeface="Cambria Math" panose="02040503050406030204" pitchFamily="18" charset="0"/>
                                    </a:rPr>
                                    <m:t>𝒙</m:t>
                                  </m:r>
                                </m:e>
                                <m:sub>
                                  <m:r>
                                    <a:rPr lang="en-US" altLang="ko-KR" b="1" i="1" smtClean="0">
                                      <a:solidFill>
                                        <a:srgbClr val="FFA0C2"/>
                                      </a:solidFill>
                                      <a:latin typeface="Cambria Math" panose="02040503050406030204" pitchFamily="18" charset="0"/>
                                    </a:rPr>
                                    <m:t>𝒊</m:t>
                                  </m:r>
                                </m:sub>
                              </m:sSub>
                            </m:e>
                          </m:d>
                          <m:d>
                            <m:dPr>
                              <m:begChr m:val="|"/>
                              <m:endChr m:val="⟩"/>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𝒊</m:t>
                              </m:r>
                            </m:e>
                          </m:d>
                          <m:d>
                            <m:dPr>
                              <m:begChr m:val="⟨"/>
                              <m:endChr m:val="|"/>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𝒋</m:t>
                              </m:r>
                            </m:e>
                          </m:d>
                        </m:e>
                      </m:nary>
                      <m:r>
                        <a:rPr lang="en-US" altLang="ko-KR" b="1" i="1" smtClean="0">
                          <a:solidFill>
                            <a:srgbClr val="FFA0C2"/>
                          </a:solidFill>
                          <a:latin typeface="Cambria Math" panose="02040503050406030204" pitchFamily="18" charset="0"/>
                        </a:rPr>
                        <m:t>=</m:t>
                      </m:r>
                      <m:f>
                        <m:fPr>
                          <m:ctrlPr>
                            <a:rPr lang="en-US" altLang="ko-KR" b="1" i="1" smtClean="0">
                              <a:solidFill>
                                <a:srgbClr val="FFA0C2"/>
                              </a:solidFill>
                              <a:latin typeface="Cambria Math" panose="02040503050406030204" pitchFamily="18" charset="0"/>
                            </a:rPr>
                          </m:ctrlPr>
                        </m:fPr>
                        <m:num>
                          <m:r>
                            <a:rPr lang="en-US" altLang="ko-KR" b="1" i="1" smtClean="0">
                              <a:solidFill>
                                <a:srgbClr val="FFA0C2"/>
                              </a:solidFill>
                              <a:latin typeface="Cambria Math" panose="02040503050406030204" pitchFamily="18" charset="0"/>
                            </a:rPr>
                            <m:t>𝑲</m:t>
                          </m:r>
                        </m:num>
                        <m:den>
                          <m:r>
                            <a:rPr lang="en-US" altLang="ko-KR" b="1" i="1" smtClean="0">
                              <a:solidFill>
                                <a:srgbClr val="FFA0C2"/>
                              </a:solidFill>
                              <a:latin typeface="Cambria Math" panose="02040503050406030204" pitchFamily="18" charset="0"/>
                            </a:rPr>
                            <m:t>𝒕𝒓</m:t>
                          </m:r>
                          <m:d>
                            <m:dPr>
                              <m:ctrlPr>
                                <a:rPr lang="en-US" altLang="ko-KR" b="1" i="1" smtClean="0">
                                  <a:solidFill>
                                    <a:srgbClr val="FFA0C2"/>
                                  </a:solidFill>
                                  <a:latin typeface="Cambria Math" panose="02040503050406030204" pitchFamily="18" charset="0"/>
                                </a:rPr>
                              </m:ctrlPr>
                            </m:dPr>
                            <m:e>
                              <m:r>
                                <a:rPr lang="en-US" altLang="ko-KR" b="1" i="1" smtClean="0">
                                  <a:solidFill>
                                    <a:srgbClr val="FFA0C2"/>
                                  </a:solidFill>
                                  <a:latin typeface="Cambria Math" panose="02040503050406030204" pitchFamily="18" charset="0"/>
                                </a:rPr>
                                <m:t>𝑲</m:t>
                              </m:r>
                            </m:e>
                          </m:d>
                        </m:den>
                      </m:f>
                    </m:oMath>
                  </m:oMathPara>
                </a14:m>
                <a:endParaRPr lang="ko-KR" altLang="en-US" b="1" dirty="0">
                  <a:solidFill>
                    <a:schemeClr val="accent3"/>
                  </a:solidFill>
                </a:endParaRPr>
              </a:p>
            </p:txBody>
          </p:sp>
        </mc:Choice>
        <mc:Fallback xmlns="">
          <p:sp>
            <p:nvSpPr>
              <p:cNvPr id="8" name="내용 개체 틀 7">
                <a:extLst>
                  <a:ext uri="{FF2B5EF4-FFF2-40B4-BE49-F238E27FC236}">
                    <a16:creationId xmlns:a16="http://schemas.microsoft.com/office/drawing/2014/main" id="{5595A358-3ADE-44B9-BD8A-98091FFDF381}"/>
                  </a:ext>
                </a:extLst>
              </p:cNvPr>
              <p:cNvSpPr>
                <a:spLocks noGrp="1" noRot="1" noChangeAspect="1" noMove="1" noResize="1" noEditPoints="1" noAdjustHandles="1" noChangeArrowheads="1" noChangeShapeType="1" noTextEdit="1"/>
              </p:cNvSpPr>
              <p:nvPr>
                <p:ph sz="quarter" idx="13"/>
              </p:nvPr>
            </p:nvSpPr>
            <p:spPr>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내용 개체 틀 8">
                <a:extLst>
                  <a:ext uri="{FF2B5EF4-FFF2-40B4-BE49-F238E27FC236}">
                    <a16:creationId xmlns:a16="http://schemas.microsoft.com/office/drawing/2014/main" id="{72BF5F9D-9520-4199-94CA-CEBCF5F79314}"/>
                  </a:ext>
                </a:extLst>
              </p:cNvPr>
              <p:cNvSpPr>
                <a:spLocks noGrp="1"/>
              </p:cNvSpPr>
              <p:nvPr>
                <p:ph sz="quarter" idx="14"/>
              </p:nvPr>
            </p:nvSpPr>
            <p:spPr/>
            <p:txBody>
              <a:bodyPr/>
              <a:lstStyle/>
              <a:p>
                <a:r>
                  <a:rPr lang="en-US" altLang="ko-KR" dirty="0"/>
                  <a:t>Playing with Density matrix</a:t>
                </a:r>
              </a:p>
              <a:p>
                <a:pPr marL="457200" indent="-457200">
                  <a:buFont typeface="Wingdings" panose="05000000000000000000" pitchFamily="2" charset="2"/>
                  <a:buChar char="l"/>
                </a:pPr>
                <a:r>
                  <a:rPr lang="en-US" altLang="ko-KR" dirty="0"/>
                  <a:t>Matrix Exponentiation</a:t>
                </a:r>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𝜌</m:t>
                      </m:r>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𝑒</m:t>
                          </m:r>
                        </m:e>
                        <m:sup>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𝜌</m:t>
                          </m:r>
                          <m:r>
                            <m:rPr>
                              <m:sty m:val="p"/>
                            </m:rPr>
                            <a:rPr lang="en-US" altLang="ko-KR" b="0" i="0" smtClean="0">
                              <a:latin typeface="Cambria Math" panose="02040503050406030204" pitchFamily="18" charset="0"/>
                            </a:rPr>
                            <m:t>Δ</m:t>
                          </m:r>
                          <m:r>
                            <a:rPr lang="en-US" altLang="ko-KR" b="0" i="1" smtClean="0">
                              <a:latin typeface="Cambria Math" panose="02040503050406030204" pitchFamily="18" charset="0"/>
                            </a:rPr>
                            <m:t>𝑡</m:t>
                          </m:r>
                        </m:sup>
                      </m:sSup>
                    </m:oMath>
                  </m:oMathPara>
                </a14:m>
                <a:endParaRPr lang="en-US" altLang="ko-KR" dirty="0"/>
              </a:p>
              <a:p>
                <a:pPr marL="457200" indent="-457200">
                  <a:buFont typeface="Wingdings" panose="05000000000000000000" pitchFamily="2" charset="2"/>
                  <a:buChar char="l"/>
                </a:pPr>
                <a:r>
                  <a:rPr lang="en-US" altLang="ko-KR" dirty="0"/>
                  <a:t>Matrix Inversion</a:t>
                </a:r>
              </a:p>
              <a:p>
                <a:pPr/>
                <a14:m>
                  <m:oMathPara xmlns:m="http://schemas.openxmlformats.org/officeDocument/2006/math">
                    <m:oMathParaPr>
                      <m:jc m:val="centerGroup"/>
                    </m:oMathParaPr>
                    <m:oMath xmlns:m="http://schemas.openxmlformats.org/officeDocument/2006/math">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b="0" i="1" smtClean="0">
                          <a:latin typeface="Cambria Math" panose="02040503050406030204" pitchFamily="18" charset="0"/>
                        </a:rPr>
                        <m:t>=</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𝜌</m:t>
                          </m:r>
                        </m:e>
                        <m:sup>
                          <m:r>
                            <a:rPr lang="en-US" altLang="ko-KR" b="0" i="1" smtClean="0">
                              <a:latin typeface="Cambria Math" panose="02040503050406030204" pitchFamily="18" charset="0"/>
                            </a:rPr>
                            <m:t>−1</m:t>
                          </m:r>
                        </m:sup>
                      </m:sSup>
                      <m:r>
                        <a:rPr lang="en-US" altLang="ko-KR" b="0" i="1" smtClean="0">
                          <a:latin typeface="Cambria Math" panose="02040503050406030204" pitchFamily="18" charset="0"/>
                        </a:rPr>
                        <m:t>|</m:t>
                      </m:r>
                      <m:r>
                        <a:rPr lang="en-US" altLang="ko-KR" b="0" i="1" smtClean="0">
                          <a:latin typeface="Cambria Math" panose="02040503050406030204" pitchFamily="18" charset="0"/>
                        </a:rPr>
                        <m:t>𝑏</m:t>
                      </m:r>
                      <m:r>
                        <a:rPr lang="en-US" altLang="ko-KR" b="0" i="1" smtClean="0">
                          <a:latin typeface="Cambria Math" panose="02040503050406030204" pitchFamily="18" charset="0"/>
                        </a:rPr>
                        <m:t>⟩</m:t>
                      </m:r>
                    </m:oMath>
                  </m:oMathPara>
                </a14:m>
                <a:endParaRPr lang="en-US" altLang="ko-KR" dirty="0"/>
              </a:p>
              <a:p>
                <a:endParaRPr lang="en-US" altLang="ko-KR" dirty="0"/>
              </a:p>
              <a:p>
                <a:r>
                  <a:rPr lang="en-US" altLang="ko-KR" dirty="0"/>
                  <a:t>This techniques achieves exponential quantum speed-up</a:t>
                </a:r>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𝒪</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a:rPr lang="en-US" altLang="ko-KR" i="1">
                                  <a:latin typeface="Cambria Math" panose="02040503050406030204" pitchFamily="18" charset="0"/>
                                </a:rPr>
                                <m:t>𝑀</m:t>
                              </m:r>
                            </m:e>
                            <m:sup>
                              <m:r>
                                <a:rPr lang="en-US" altLang="ko-KR" i="1">
                                  <a:latin typeface="Cambria Math" panose="02040503050406030204" pitchFamily="18" charset="0"/>
                                </a:rPr>
                                <m:t>2</m:t>
                              </m:r>
                            </m:sup>
                          </m:sSup>
                          <m:r>
                            <a:rPr lang="en-US" altLang="ko-KR" i="1">
                              <a:latin typeface="Cambria Math" panose="02040503050406030204" pitchFamily="18" charset="0"/>
                            </a:rPr>
                            <m:t>𝑁</m:t>
                          </m:r>
                        </m:e>
                      </m:d>
                      <m:r>
                        <a:rPr lang="en-US" altLang="ko-KR" i="1">
                          <a:latin typeface="Cambria Math" panose="02040503050406030204" pitchFamily="18" charset="0"/>
                        </a:rPr>
                        <m:t>→</m:t>
                      </m:r>
                      <m:r>
                        <a:rPr lang="en-US" altLang="ko-KR" i="1">
                          <a:latin typeface="Cambria Math" panose="02040503050406030204" pitchFamily="18" charset="0"/>
                        </a:rPr>
                        <m:t>𝒪</m:t>
                      </m:r>
                      <m:d>
                        <m:dPr>
                          <m:ctrlPr>
                            <a:rPr lang="en-US" altLang="ko-KR" i="1">
                              <a:latin typeface="Cambria Math" panose="02040503050406030204" pitchFamily="18" charset="0"/>
                            </a:rPr>
                          </m:ctrlPr>
                        </m:dPr>
                        <m:e>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log</m:t>
                              </m:r>
                            </m:fName>
                            <m:e>
                              <m:r>
                                <a:rPr lang="en-US" altLang="ko-KR" i="1">
                                  <a:latin typeface="Cambria Math" panose="02040503050406030204" pitchFamily="18" charset="0"/>
                                </a:rPr>
                                <m:t>𝑀𝑁</m:t>
                              </m:r>
                            </m:e>
                          </m:func>
                        </m:e>
                      </m:d>
                    </m:oMath>
                  </m:oMathPara>
                </a14:m>
                <a:endParaRPr lang="en-US" altLang="ko-KR" dirty="0"/>
              </a:p>
              <a:p>
                <a:r>
                  <a:rPr lang="en-US" altLang="ko-KR" dirty="0"/>
                  <a:t>&amp;</a:t>
                </a:r>
              </a:p>
              <a:p>
                <a:r>
                  <a:rPr lang="en-US" altLang="ko-KR" dirty="0"/>
                  <a:t>Very useful</a:t>
                </a:r>
                <a:endParaRPr lang="ko-KR" altLang="en-US" dirty="0"/>
              </a:p>
            </p:txBody>
          </p:sp>
        </mc:Choice>
        <mc:Fallback xmlns="">
          <p:sp>
            <p:nvSpPr>
              <p:cNvPr id="9" name="내용 개체 틀 8">
                <a:extLst>
                  <a:ext uri="{FF2B5EF4-FFF2-40B4-BE49-F238E27FC236}">
                    <a16:creationId xmlns:a16="http://schemas.microsoft.com/office/drawing/2014/main" id="{72BF5F9D-9520-4199-94CA-CEBCF5F79314}"/>
                  </a:ext>
                </a:extLst>
              </p:cNvPr>
              <p:cNvSpPr>
                <a:spLocks noGrp="1" noRot="1" noChangeAspect="1" noMove="1" noResize="1" noEditPoints="1" noAdjustHandles="1" noChangeArrowheads="1" noChangeShapeType="1" noTextEdit="1"/>
              </p:cNvSpPr>
              <p:nvPr>
                <p:ph sz="quarter" idx="14"/>
              </p:nvPr>
            </p:nvSpPr>
            <p:spPr>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 name="내용 개체 틀 9">
                <a:extLst>
                  <a:ext uri="{FF2B5EF4-FFF2-40B4-BE49-F238E27FC236}">
                    <a16:creationId xmlns:a16="http://schemas.microsoft.com/office/drawing/2014/main" id="{7792A1F3-062B-4A18-9471-B92CF75158E2}"/>
                  </a:ext>
                </a:extLst>
              </p:cNvPr>
              <p:cNvSpPr>
                <a:spLocks noGrp="1"/>
              </p:cNvSpPr>
              <p:nvPr>
                <p:ph sz="quarter" idx="15"/>
              </p:nvPr>
            </p:nvSpPr>
            <p:spPr/>
            <p:txBody>
              <a:bodyPr/>
              <a:lstStyle/>
              <a:p>
                <a:r>
                  <a:rPr lang="en-US" altLang="ko-KR" dirty="0"/>
                  <a:t>Applications</a:t>
                </a:r>
              </a:p>
              <a:p>
                <a:pPr marL="342900" indent="-342900">
                  <a:buFont typeface="Arial" panose="020B0604020202020204" pitchFamily="34" charset="0"/>
                  <a:buChar char="•"/>
                </a:pPr>
                <a:r>
                  <a:rPr lang="en-US" altLang="ko-KR" dirty="0" err="1"/>
                  <a:t>qPCA</a:t>
                </a:r>
                <a:endParaRPr lang="en-US" altLang="ko-KR" dirty="0"/>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𝒪</m:t>
                      </m:r>
                      <m:d>
                        <m:dPr>
                          <m:ctrlPr>
                            <a:rPr lang="en-US" altLang="ko-KR" b="0" i="1" smtClean="0">
                              <a:latin typeface="Cambria Math" panose="02040503050406030204" pitchFamily="18" charset="0"/>
                            </a:rPr>
                          </m:ctrlPr>
                        </m:dPr>
                        <m:e>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min</m:t>
                              </m:r>
                            </m:fName>
                            <m:e>
                              <m:d>
                                <m:dPr>
                                  <m:begChr m:val="{"/>
                                  <m:endChr m:val="}"/>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𝑀</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𝑁</m:t>
                                  </m:r>
                                  <m:r>
                                    <a:rPr lang="en-US" altLang="ko-KR" b="0" i="1" smtClean="0">
                                      <a:latin typeface="Cambria Math" panose="02040503050406030204" pitchFamily="18" charset="0"/>
                                    </a:rPr>
                                    <m:t>, </m:t>
                                  </m:r>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𝑁</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𝑀</m:t>
                                  </m:r>
                                </m:e>
                              </m:d>
                            </m:e>
                          </m:func>
                        </m:e>
                      </m:d>
                      <m:r>
                        <a:rPr lang="en-US" altLang="ko-KR" b="0" i="1" smtClean="0">
                          <a:latin typeface="Cambria Math" panose="02040503050406030204" pitchFamily="18" charset="0"/>
                        </a:rPr>
                        <m:t>→</m:t>
                      </m:r>
                      <m:r>
                        <a:rPr lang="en-US" altLang="ko-KR" b="0" i="1" smtClean="0">
                          <a:latin typeface="Cambria Math" panose="02040503050406030204" pitchFamily="18" charset="0"/>
                        </a:rPr>
                        <m:t>𝒪</m:t>
                      </m:r>
                      <m:d>
                        <m:dPr>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𝜖</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𝑅</m:t>
                          </m:r>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min</m:t>
                                  </m:r>
                                </m:fName>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𝑀</m:t>
                                      </m:r>
                                      <m:r>
                                        <a:rPr lang="en-US" altLang="ko-KR" i="1">
                                          <a:latin typeface="Cambria Math" panose="02040503050406030204" pitchFamily="18" charset="0"/>
                                        </a:rPr>
                                        <m:t>, </m:t>
                                      </m:r>
                                      <m:r>
                                        <a:rPr lang="en-US" altLang="ko-KR" i="1">
                                          <a:latin typeface="Cambria Math" panose="02040503050406030204" pitchFamily="18" charset="0"/>
                                        </a:rPr>
                                        <m:t>𝑁</m:t>
                                      </m:r>
                                    </m:e>
                                  </m:d>
                                </m:e>
                              </m:func>
                            </m:e>
                          </m:func>
                        </m:e>
                      </m:d>
                    </m:oMath>
                  </m:oMathPara>
                </a14:m>
                <a:endParaRPr lang="en-US" altLang="ko-KR" dirty="0"/>
              </a:p>
              <a:p>
                <a:pPr marL="342900" indent="-342900">
                  <a:buFont typeface="Arial" panose="020B0604020202020204" pitchFamily="34" charset="0"/>
                  <a:buChar char="•"/>
                </a:pPr>
                <a:r>
                  <a:rPr lang="en-US" altLang="ko-KR" dirty="0" err="1"/>
                  <a:t>qSVM</a:t>
                </a:r>
                <a:endParaRPr lang="en-US" altLang="ko-KR" dirty="0"/>
              </a:p>
              <a:p>
                <a:pPr/>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𝒪</m:t>
                      </m:r>
                      <m:d>
                        <m:dPr>
                          <m:ctrlPr>
                            <a:rPr lang="en-US" altLang="ko-KR" b="0" i="1" smtClean="0">
                              <a:latin typeface="Cambria Math" panose="02040503050406030204" pitchFamily="18" charset="0"/>
                            </a:rPr>
                          </m:ctrlPr>
                        </m:dPr>
                        <m:e>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𝑀</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𝑁</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𝒪</m:t>
                      </m:r>
                      <m:d>
                        <m:dPr>
                          <m:ctrlPr>
                            <a:rPr lang="en-US" altLang="ko-KR" b="0" i="1" smtClean="0">
                              <a:latin typeface="Cambria Math" panose="02040503050406030204" pitchFamily="18" charset="0"/>
                            </a:rPr>
                          </m:ctrlPr>
                        </m:dPr>
                        <m:e>
                          <m:sSubSup>
                            <m:sSubSupPr>
                              <m:ctrlPr>
                                <a:rPr lang="en-US" altLang="ko-KR" b="0" i="1" smtClean="0">
                                  <a:latin typeface="Cambria Math" panose="02040503050406030204" pitchFamily="18" charset="0"/>
                                </a:rPr>
                              </m:ctrlPr>
                            </m:sSubSupPr>
                            <m:e>
                              <m:r>
                                <a:rPr lang="en-US" altLang="ko-KR" b="0" i="1" smtClean="0">
                                  <a:latin typeface="Cambria Math" panose="02040503050406030204" pitchFamily="18" charset="0"/>
                                </a:rPr>
                                <m:t>𝜅</m:t>
                              </m:r>
                            </m:e>
                            <m:sub>
                              <m:r>
                                <a:rPr lang="en-US" altLang="ko-KR" b="0" i="1" smtClean="0">
                                  <a:latin typeface="Cambria Math" panose="02040503050406030204" pitchFamily="18" charset="0"/>
                                </a:rPr>
                                <m:t>𝑒𝑓𝑓</m:t>
                              </m:r>
                            </m:sub>
                            <m:sup>
                              <m:r>
                                <a:rPr lang="en-US" altLang="ko-KR" b="0" i="1" smtClean="0">
                                  <a:latin typeface="Cambria Math" panose="02040503050406030204" pitchFamily="18" charset="0"/>
                                </a:rPr>
                                <m:t>3</m:t>
                              </m:r>
                            </m:sup>
                          </m:sSubSup>
                          <m:sSup>
                            <m:sSupPr>
                              <m:ctrlPr>
                                <a:rPr lang="en-US" altLang="ko-KR" b="0" i="1" smtClean="0">
                                  <a:latin typeface="Cambria Math" panose="02040503050406030204" pitchFamily="18" charset="0"/>
                                </a:rPr>
                              </m:ctrlPr>
                            </m:sSupPr>
                            <m:e>
                              <m:r>
                                <a:rPr lang="en-US" altLang="ko-KR" b="0" i="1" smtClean="0">
                                  <a:latin typeface="Cambria Math" panose="02040503050406030204" pitchFamily="18" charset="0"/>
                                </a:rPr>
                                <m:t>𝜖</m:t>
                              </m:r>
                            </m:e>
                            <m:sup>
                              <m:r>
                                <a:rPr lang="en-US" altLang="ko-KR" b="0" i="1" smtClean="0">
                                  <a:latin typeface="Cambria Math" panose="02040503050406030204" pitchFamily="18" charset="0"/>
                                </a:rPr>
                                <m:t>−3</m:t>
                              </m:r>
                            </m:sup>
                          </m:sSup>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𝑀𝑁</m:t>
                              </m:r>
                            </m:e>
                          </m:func>
                        </m:e>
                      </m:d>
                    </m:oMath>
                  </m:oMathPara>
                </a14:m>
                <a:endParaRPr lang="en-US" altLang="ko-KR" dirty="0"/>
              </a:p>
              <a:p>
                <a:pPr marL="342900" indent="-342900">
                  <a:buFont typeface="Arial" panose="020B0604020202020204" pitchFamily="34" charset="0"/>
                  <a:buChar char="•"/>
                </a:pPr>
                <a:r>
                  <a:rPr lang="en-US" altLang="ko-KR" dirty="0" err="1"/>
                  <a:t>qClustering</a:t>
                </a:r>
                <a:endParaRPr lang="en-US" altLang="ko-KR" dirty="0"/>
              </a:p>
              <a:p>
                <a:pPr/>
                <a14:m>
                  <m:oMathPara xmlns:m="http://schemas.openxmlformats.org/officeDocument/2006/math">
                    <m:oMathParaPr>
                      <m:jc m:val="centerGroup"/>
                    </m:oMathParaPr>
                    <m:oMath xmlns:m="http://schemas.openxmlformats.org/officeDocument/2006/math">
                      <m:r>
                        <a:rPr lang="en-US" altLang="ko-KR" i="1">
                          <a:latin typeface="Cambria Math" panose="02040503050406030204" pitchFamily="18" charset="0"/>
                        </a:rPr>
                        <m:t>𝒪</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a:rPr lang="en-US" altLang="ko-KR" i="1">
                                  <a:latin typeface="Cambria Math" panose="02040503050406030204" pitchFamily="18" charset="0"/>
                                </a:rPr>
                                <m:t>𝑀</m:t>
                              </m:r>
                            </m:e>
                            <m:sup>
                              <m:r>
                                <a:rPr lang="en-US" altLang="ko-KR" i="1">
                                  <a:latin typeface="Cambria Math" panose="02040503050406030204" pitchFamily="18" charset="0"/>
                                </a:rPr>
                                <m:t>2</m:t>
                              </m:r>
                            </m:sup>
                          </m:sSup>
                          <m:r>
                            <a:rPr lang="en-US" altLang="ko-KR" i="1">
                              <a:latin typeface="Cambria Math" panose="02040503050406030204" pitchFamily="18" charset="0"/>
                            </a:rPr>
                            <m:t>𝑁</m:t>
                          </m:r>
                        </m:e>
                      </m:d>
                      <m:r>
                        <a:rPr lang="en-US" altLang="ko-KR" i="1">
                          <a:latin typeface="Cambria Math" panose="02040503050406030204" pitchFamily="18" charset="0"/>
                        </a:rPr>
                        <m:t>→</m:t>
                      </m:r>
                      <m:r>
                        <a:rPr lang="en-US" altLang="ko-KR" i="1">
                          <a:latin typeface="Cambria Math" panose="02040503050406030204" pitchFamily="18" charset="0"/>
                        </a:rPr>
                        <m:t>𝒪</m:t>
                      </m:r>
                      <m:d>
                        <m:dPr>
                          <m:ctrlPr>
                            <a:rPr lang="en-US" altLang="ko-KR" i="1">
                              <a:latin typeface="Cambria Math" panose="02040503050406030204" pitchFamily="18" charset="0"/>
                            </a:rPr>
                          </m:ctrlPr>
                        </m:dPr>
                        <m:e>
                          <m:sSup>
                            <m:sSupPr>
                              <m:ctrlPr>
                                <a:rPr lang="en-US" altLang="ko-KR" i="1">
                                  <a:latin typeface="Cambria Math" panose="02040503050406030204" pitchFamily="18" charset="0"/>
                                </a:rPr>
                              </m:ctrlPr>
                            </m:sSupPr>
                            <m:e>
                              <m:r>
                                <a:rPr lang="en-US" altLang="ko-KR" i="1">
                                  <a:latin typeface="Cambria Math" panose="02040503050406030204" pitchFamily="18" charset="0"/>
                                </a:rPr>
                                <m:t>𝜖</m:t>
                              </m:r>
                            </m:e>
                            <m:sup>
                              <m:r>
                                <a:rPr lang="en-US" altLang="ko-KR" i="1">
                                  <a:latin typeface="Cambria Math" panose="02040503050406030204" pitchFamily="18" charset="0"/>
                                </a:rPr>
                                <m:t>−</m:t>
                              </m:r>
                              <m:r>
                                <a:rPr lang="en-US" altLang="ko-KR" b="0" i="1" smtClean="0">
                                  <a:latin typeface="Cambria Math" panose="02040503050406030204" pitchFamily="18" charset="0"/>
                                </a:rPr>
                                <m:t>1</m:t>
                              </m:r>
                            </m:sup>
                          </m:sSup>
                          <m:r>
                            <a:rPr lang="en-US" altLang="ko-KR" b="0" i="1" smtClean="0">
                              <a:latin typeface="Cambria Math" panose="02040503050406030204" pitchFamily="18" charset="0"/>
                            </a:rPr>
                            <m:t>𝑘</m:t>
                          </m:r>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log</m:t>
                              </m:r>
                            </m:fName>
                            <m:e>
                              <m:r>
                                <a:rPr lang="en-US" altLang="ko-KR" b="0" i="1" smtClean="0">
                                  <a:latin typeface="Cambria Math" panose="02040503050406030204" pitchFamily="18" charset="0"/>
                                </a:rPr>
                                <m:t>𝑘</m:t>
                              </m:r>
                              <m:r>
                                <a:rPr lang="en-US" altLang="ko-KR" i="1">
                                  <a:latin typeface="Cambria Math" panose="02040503050406030204" pitchFamily="18" charset="0"/>
                                </a:rPr>
                                <m:t>𝑀𝑁</m:t>
                              </m:r>
                            </m:e>
                          </m:func>
                        </m:e>
                      </m:d>
                    </m:oMath>
                  </m:oMathPara>
                </a14:m>
                <a:endParaRPr lang="en-US" altLang="ko-KR" dirty="0"/>
              </a:p>
            </p:txBody>
          </p:sp>
        </mc:Choice>
        <mc:Fallback xmlns="">
          <p:sp>
            <p:nvSpPr>
              <p:cNvPr id="10" name="내용 개체 틀 9">
                <a:extLst>
                  <a:ext uri="{FF2B5EF4-FFF2-40B4-BE49-F238E27FC236}">
                    <a16:creationId xmlns:a16="http://schemas.microsoft.com/office/drawing/2014/main" id="{7792A1F3-062B-4A18-9471-B92CF75158E2}"/>
                  </a:ext>
                </a:extLst>
              </p:cNvPr>
              <p:cNvSpPr>
                <a:spLocks noGrp="1" noRot="1" noChangeAspect="1" noMove="1" noResize="1" noEditPoints="1" noAdjustHandles="1" noChangeArrowheads="1" noChangeShapeType="1" noTextEdit="1"/>
              </p:cNvSpPr>
              <p:nvPr>
                <p:ph sz="quarter" idx="15"/>
              </p:nvPr>
            </p:nvSpPr>
            <p:spPr>
              <a:blipFill>
                <a:blip r:embed="rId5"/>
                <a:stretch>
                  <a:fillRect/>
                </a:stretch>
              </a:blipFill>
            </p:spPr>
            <p:txBody>
              <a:bodyPr/>
              <a:lstStyle/>
              <a:p>
                <a:r>
                  <a:rPr lang="ko-KR" altLang="en-US">
                    <a:noFill/>
                  </a:rPr>
                  <a:t> </a:t>
                </a:r>
              </a:p>
            </p:txBody>
          </p:sp>
        </mc:Fallback>
      </mc:AlternateContent>
      <p:sp>
        <p:nvSpPr>
          <p:cNvPr id="5" name="슬라이드 번호 개체 틀 4">
            <a:extLst>
              <a:ext uri="{FF2B5EF4-FFF2-40B4-BE49-F238E27FC236}">
                <a16:creationId xmlns:a16="http://schemas.microsoft.com/office/drawing/2014/main" id="{16223AF1-5BAE-445A-A61F-B1D003900020}"/>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11" name="직사각형 10">
            <a:extLst>
              <a:ext uri="{FF2B5EF4-FFF2-40B4-BE49-F238E27FC236}">
                <a16:creationId xmlns:a16="http://schemas.microsoft.com/office/drawing/2014/main" id="{FAD2488B-82E6-4404-942A-1F67A955F890}"/>
              </a:ext>
            </a:extLst>
          </p:cNvPr>
          <p:cNvSpPr/>
          <p:nvPr/>
        </p:nvSpPr>
        <p:spPr>
          <a:xfrm>
            <a:off x="1873906" y="4978450"/>
            <a:ext cx="684996" cy="300082"/>
          </a:xfrm>
          <a:prstGeom prst="rect">
            <a:avLst/>
          </a:prstGeom>
        </p:spPr>
        <p:txBody>
          <a:bodyPr wrap="none">
            <a:spAutoFit/>
          </a:bodyPr>
          <a:lstStyle/>
          <a:p>
            <a:r>
              <a:rPr lang="en-US" altLang="ko-KR" dirty="0">
                <a:solidFill>
                  <a:schemeClr val="tx2">
                    <a:lumMod val="50000"/>
                  </a:schemeClr>
                </a:solidFill>
              </a:rPr>
              <a:t>Really?</a:t>
            </a:r>
          </a:p>
        </p:txBody>
      </p:sp>
      <p:pic>
        <p:nvPicPr>
          <p:cNvPr id="7170" name="Picture 2" descr="Thumbs Up Meme GIFs | Tenor">
            <a:extLst>
              <a:ext uri="{FF2B5EF4-FFF2-40B4-BE49-F238E27FC236}">
                <a16:creationId xmlns:a16="http://schemas.microsoft.com/office/drawing/2014/main" id="{7C12204C-B530-4947-9177-C3B771B6AD14}"/>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9315839" y="4469532"/>
            <a:ext cx="2704234" cy="2025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696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E8741D-976C-47F9-8F4F-ACDA49DB94AC}"/>
              </a:ext>
            </a:extLst>
          </p:cNvPr>
          <p:cNvSpPr>
            <a:spLocks noGrp="1"/>
          </p:cNvSpPr>
          <p:nvPr>
            <p:ph type="title"/>
          </p:nvPr>
        </p:nvSpPr>
        <p:spPr/>
        <p:txBody>
          <a:bodyPr/>
          <a:lstStyle/>
          <a:p>
            <a:r>
              <a:rPr lang="en-US" altLang="ko-KR" dirty="0"/>
              <a:t>Issue with QRAM-based algorithms</a:t>
            </a:r>
            <a:endParaRPr lang="ko-KR" altLang="en-US" dirty="0"/>
          </a:p>
        </p:txBody>
      </p:sp>
      <p:sp>
        <p:nvSpPr>
          <p:cNvPr id="3" name="텍스트 개체 틀 2">
            <a:extLst>
              <a:ext uri="{FF2B5EF4-FFF2-40B4-BE49-F238E27FC236}">
                <a16:creationId xmlns:a16="http://schemas.microsoft.com/office/drawing/2014/main" id="{89C3E94F-9F1B-40CD-8703-E4D9460B2623}"/>
              </a:ext>
            </a:extLst>
          </p:cNvPr>
          <p:cNvSpPr>
            <a:spLocks noGrp="1"/>
          </p:cNvSpPr>
          <p:nvPr>
            <p:ph type="body" sz="quarter" idx="12"/>
          </p:nvPr>
        </p:nvSpPr>
        <p:spPr/>
        <p:txBody>
          <a:bodyPr/>
          <a:lstStyle/>
          <a:p>
            <a:pPr marL="342900" indent="-342900">
              <a:buFont typeface="Wingdings" panose="05000000000000000000" pitchFamily="2" charset="2"/>
              <a:buChar char="l"/>
            </a:pPr>
            <a:r>
              <a:rPr lang="en-US" altLang="ko-KR" dirty="0"/>
              <a:t>Complex quantum subroutines </a:t>
            </a:r>
            <a:r>
              <a:rPr lang="en-US" altLang="ko-KR" dirty="0">
                <a:sym typeface="Wingdings" panose="05000000000000000000" pitchFamily="2" charset="2"/>
              </a:rPr>
              <a:t> Requires Fault-tolerant QC</a:t>
            </a:r>
          </a:p>
          <a:p>
            <a:pPr marL="342900" indent="-342900">
              <a:buFont typeface="Wingdings" panose="05000000000000000000" pitchFamily="2" charset="2"/>
              <a:buChar char="l"/>
            </a:pPr>
            <a:r>
              <a:rPr lang="en-US" altLang="ko-KR" dirty="0">
                <a:sym typeface="Wingdings" panose="05000000000000000000" pitchFamily="2" charset="2"/>
              </a:rPr>
              <a:t>Low-rank Approximation (Read the fine print!!)</a:t>
            </a:r>
          </a:p>
          <a:p>
            <a:pPr marL="342900" indent="-342900">
              <a:buFont typeface="Wingdings" panose="05000000000000000000" pitchFamily="2" charset="2"/>
              <a:buChar char="l"/>
            </a:pPr>
            <a:r>
              <a:rPr lang="en-US" altLang="ko-KR" dirty="0">
                <a:sym typeface="Wingdings" panose="05000000000000000000" pitchFamily="2" charset="2"/>
              </a:rPr>
              <a:t>Not good for non-linear algebra</a:t>
            </a:r>
          </a:p>
          <a:p>
            <a:pPr marL="342900" indent="-342900">
              <a:buFont typeface="Wingdings" panose="05000000000000000000" pitchFamily="2" charset="2"/>
              <a:buChar char="l"/>
            </a:pPr>
            <a:r>
              <a:rPr lang="en-US" altLang="ko-KR" u="sng" dirty="0">
                <a:sym typeface="Wingdings" panose="05000000000000000000" pitchFamily="2" charset="2"/>
              </a:rPr>
              <a:t>No viable hardware candidate for realizing </a:t>
            </a:r>
            <a:r>
              <a:rPr lang="en-US" altLang="ko-KR" u="sng" dirty="0" err="1">
                <a:sym typeface="Wingdings" panose="05000000000000000000" pitchFamily="2" charset="2"/>
              </a:rPr>
              <a:t>qRAM</a:t>
            </a:r>
            <a:r>
              <a:rPr lang="en-US" altLang="ko-KR" u="sng" dirty="0">
                <a:sym typeface="Wingdings" panose="05000000000000000000" pitchFamily="2" charset="2"/>
              </a:rPr>
              <a:t> (not that I know of…)</a:t>
            </a:r>
          </a:p>
          <a:p>
            <a:pPr marL="342900" indent="-342900">
              <a:buFont typeface="Wingdings" panose="05000000000000000000" pitchFamily="2" charset="2"/>
              <a:buChar char="l"/>
            </a:pPr>
            <a:endParaRPr lang="en-US" altLang="ko-KR" dirty="0">
              <a:sym typeface="Wingdings" panose="05000000000000000000" pitchFamily="2" charset="2"/>
            </a:endParaRPr>
          </a:p>
          <a:p>
            <a:pPr marL="342900" indent="-342900">
              <a:buFont typeface="Wingdings" panose="05000000000000000000" pitchFamily="2" charset="2"/>
              <a:buChar char="l"/>
            </a:pPr>
            <a:r>
              <a:rPr lang="en-US" altLang="ko-KR" dirty="0">
                <a:sym typeface="Wingdings" panose="05000000000000000000" pitchFamily="2" charset="2"/>
              </a:rPr>
              <a:t>QML without </a:t>
            </a:r>
            <a:r>
              <a:rPr lang="en-US" altLang="ko-KR" dirty="0">
                <a:solidFill>
                  <a:schemeClr val="accent3">
                    <a:lumMod val="60000"/>
                    <a:lumOff val="40000"/>
                  </a:schemeClr>
                </a:solidFill>
                <a:sym typeface="Wingdings" panose="05000000000000000000" pitchFamily="2" charset="2"/>
              </a:rPr>
              <a:t>efficient data loading assumption</a:t>
            </a:r>
            <a:r>
              <a:rPr lang="en-US" altLang="ko-KR" dirty="0">
                <a:sym typeface="Wingdings" panose="05000000000000000000" pitchFamily="2" charset="2"/>
              </a:rPr>
              <a:t>!!</a:t>
            </a:r>
            <a:endParaRPr lang="ko-KR" altLang="en-US" dirty="0"/>
          </a:p>
        </p:txBody>
      </p:sp>
      <p:sp>
        <p:nvSpPr>
          <p:cNvPr id="4" name="슬라이드 번호 개체 틀 3">
            <a:extLst>
              <a:ext uri="{FF2B5EF4-FFF2-40B4-BE49-F238E27FC236}">
                <a16:creationId xmlns:a16="http://schemas.microsoft.com/office/drawing/2014/main" id="{CE817536-D5C2-4B0E-B860-AE59BBCC8C6E}"/>
              </a:ext>
            </a:extLst>
          </p:cNvPr>
          <p:cNvSpPr>
            <a:spLocks noGrp="1"/>
          </p:cNvSpPr>
          <p:nvPr>
            <p:ph type="sldNum" sz="quarter" idx="11"/>
          </p:nvPr>
        </p:nvSpPr>
        <p:spPr/>
        <p:txBody>
          <a:bodyPr/>
          <a:lstStyle/>
          <a:p>
            <a:fld id="{59395FB3-9C97-154F-86B2-7E381B951268}" type="slidenum">
              <a:rPr lang="en-US" smtClean="0"/>
              <a:pPr/>
              <a:t>15</a:t>
            </a:fld>
            <a:endParaRPr lang="en-US" dirty="0"/>
          </a:p>
        </p:txBody>
      </p:sp>
      <p:pic>
        <p:nvPicPr>
          <p:cNvPr id="16386" name="Picture 2" descr="No God Please No GIFs | Tenor">
            <a:extLst>
              <a:ext uri="{FF2B5EF4-FFF2-40B4-BE49-F238E27FC236}">
                <a16:creationId xmlns:a16="http://schemas.microsoft.com/office/drawing/2014/main" id="{6F600024-29FC-4862-9CDD-F3F340224A4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863913" y="2576512"/>
            <a:ext cx="209550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963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8300306B-F957-47D4-BD6D-CE3D699BDC1F}"/>
              </a:ext>
            </a:extLst>
          </p:cNvPr>
          <p:cNvSpPr>
            <a:spLocks noGrp="1"/>
          </p:cNvSpPr>
          <p:nvPr>
            <p:ph type="title"/>
          </p:nvPr>
        </p:nvSpPr>
        <p:spPr/>
        <p:txBody>
          <a:bodyPr/>
          <a:lstStyle/>
          <a:p>
            <a:r>
              <a:rPr lang="en-US" altLang="ko-KR" dirty="0"/>
              <a:t>Introduction to</a:t>
            </a:r>
            <a:br>
              <a:rPr lang="en-US" altLang="ko-KR" dirty="0"/>
            </a:br>
            <a:br>
              <a:rPr lang="en-US" altLang="ko-KR" dirty="0"/>
            </a:br>
            <a:r>
              <a:rPr lang="en-US" altLang="ko-KR" dirty="0">
                <a:solidFill>
                  <a:schemeClr val="accent3">
                    <a:lumMod val="60000"/>
                    <a:lumOff val="40000"/>
                  </a:schemeClr>
                </a:solidFill>
              </a:rPr>
              <a:t>P</a:t>
            </a:r>
            <a:r>
              <a:rPr lang="en-US" altLang="ko-KR" dirty="0"/>
              <a:t>arameterized</a:t>
            </a:r>
            <a:br>
              <a:rPr lang="en-US" altLang="ko-KR" dirty="0"/>
            </a:br>
            <a:r>
              <a:rPr lang="en-US" altLang="ko-KR" dirty="0">
                <a:solidFill>
                  <a:schemeClr val="accent3">
                    <a:lumMod val="60000"/>
                    <a:lumOff val="40000"/>
                  </a:schemeClr>
                </a:solidFill>
              </a:rPr>
              <a:t>Q</a:t>
            </a:r>
            <a:r>
              <a:rPr lang="en-US" altLang="ko-KR" dirty="0"/>
              <a:t>uantum</a:t>
            </a:r>
            <a:br>
              <a:rPr lang="en-US" altLang="ko-KR" dirty="0"/>
            </a:br>
            <a:r>
              <a:rPr lang="en-US" altLang="ko-KR" dirty="0">
                <a:solidFill>
                  <a:schemeClr val="accent3">
                    <a:lumMod val="60000"/>
                    <a:lumOff val="40000"/>
                  </a:schemeClr>
                </a:solidFill>
              </a:rPr>
              <a:t>C</a:t>
            </a:r>
            <a:r>
              <a:rPr lang="en-US" altLang="ko-KR" dirty="0"/>
              <a:t>ircuit</a:t>
            </a:r>
            <a:endParaRPr lang="ko-KR" altLang="en-US" dirty="0"/>
          </a:p>
        </p:txBody>
      </p:sp>
      <p:sp>
        <p:nvSpPr>
          <p:cNvPr id="2" name="슬라이드 번호 개체 틀 1">
            <a:extLst>
              <a:ext uri="{FF2B5EF4-FFF2-40B4-BE49-F238E27FC236}">
                <a16:creationId xmlns:a16="http://schemas.microsoft.com/office/drawing/2014/main" id="{BA42CF2E-4A3B-4221-9078-CE91BFC954C0}"/>
              </a:ext>
            </a:extLst>
          </p:cNvPr>
          <p:cNvSpPr>
            <a:spLocks noGrp="1"/>
          </p:cNvSpPr>
          <p:nvPr>
            <p:ph type="sldNum" sz="quarter" idx="4294967295"/>
          </p:nvPr>
        </p:nvSpPr>
        <p:spPr>
          <a:xfrm>
            <a:off x="9753600" y="6383338"/>
            <a:ext cx="2438400" cy="222250"/>
          </a:xfrm>
        </p:spPr>
        <p:txBody>
          <a:bodyPr/>
          <a:lstStyle/>
          <a:p>
            <a:fld id="{59395FB3-9C97-154F-86B2-7E381B951268}" type="slidenum">
              <a:rPr lang="en-US" smtClean="0"/>
              <a:pPr/>
              <a:t>16</a:t>
            </a:fld>
            <a:endParaRPr lang="en-US" dirty="0"/>
          </a:p>
        </p:txBody>
      </p:sp>
    </p:spTree>
    <p:extLst>
      <p:ext uri="{BB962C8B-B14F-4D97-AF65-F5344CB8AC3E}">
        <p14:creationId xmlns:p14="http://schemas.microsoft.com/office/powerpoint/2010/main" val="4201308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3BF9776-5BDF-4741-9AB2-540F65BB86E2}"/>
              </a:ext>
            </a:extLst>
          </p:cNvPr>
          <p:cNvSpPr>
            <a:spLocks noGrp="1"/>
          </p:cNvSpPr>
          <p:nvPr>
            <p:ph type="title"/>
          </p:nvPr>
        </p:nvSpPr>
        <p:spPr/>
        <p:txBody>
          <a:bodyPr/>
          <a:lstStyle/>
          <a:p>
            <a:r>
              <a:rPr lang="en-US" altLang="ko-KR" dirty="0">
                <a:solidFill>
                  <a:schemeClr val="accent3">
                    <a:lumMod val="60000"/>
                    <a:lumOff val="40000"/>
                  </a:schemeClr>
                </a:solidFill>
              </a:rPr>
              <a:t>H</a:t>
            </a:r>
            <a:r>
              <a:rPr lang="en-US" altLang="ko-KR" dirty="0"/>
              <a:t>ybrid </a:t>
            </a:r>
            <a:r>
              <a:rPr lang="en-US" altLang="ko-KR" dirty="0">
                <a:solidFill>
                  <a:schemeClr val="accent3">
                    <a:lumMod val="60000"/>
                    <a:lumOff val="40000"/>
                  </a:schemeClr>
                </a:solidFill>
              </a:rPr>
              <a:t>Q</a:t>
            </a:r>
            <a:r>
              <a:rPr lang="en-US" altLang="ko-KR" dirty="0"/>
              <a:t>uantum-</a:t>
            </a:r>
            <a:r>
              <a:rPr lang="en-US" altLang="ko-KR" dirty="0">
                <a:solidFill>
                  <a:schemeClr val="accent3">
                    <a:lumMod val="60000"/>
                    <a:lumOff val="40000"/>
                  </a:schemeClr>
                </a:solidFill>
              </a:rPr>
              <a:t>C</a:t>
            </a:r>
            <a:r>
              <a:rPr lang="en-US" altLang="ko-KR" dirty="0"/>
              <a:t>lassical Algorithm</a:t>
            </a:r>
            <a:endParaRPr lang="ko-KR" altLang="en-US" dirty="0"/>
          </a:p>
        </p:txBody>
      </p:sp>
      <mc:AlternateContent xmlns:mc="http://schemas.openxmlformats.org/markup-compatibility/2006" xmlns:a14="http://schemas.microsoft.com/office/drawing/2010/main">
        <mc:Choice Requires="a14">
          <p:sp>
            <p:nvSpPr>
              <p:cNvPr id="4" name="텍스트 개체 틀 3">
                <a:extLst>
                  <a:ext uri="{FF2B5EF4-FFF2-40B4-BE49-F238E27FC236}">
                    <a16:creationId xmlns:a16="http://schemas.microsoft.com/office/drawing/2014/main" id="{7BA54007-0AB1-457B-8948-801D0301B227}"/>
                  </a:ext>
                </a:extLst>
              </p:cNvPr>
              <p:cNvSpPr>
                <a:spLocks noGrp="1"/>
              </p:cNvSpPr>
              <p:nvPr>
                <p:ph type="body" sz="quarter" idx="12"/>
              </p:nvPr>
            </p:nvSpPr>
            <p:spPr/>
            <p:txBody>
              <a:bodyPr/>
              <a:lstStyle/>
              <a:p>
                <a:pPr marL="342900" indent="-342900">
                  <a:buFont typeface="Arial" panose="020B0604020202020204" pitchFamily="34" charset="0"/>
                  <a:buChar char="•"/>
                </a:pPr>
                <a:r>
                  <a:rPr lang="en-US" altLang="ko-KR" dirty="0"/>
                  <a:t>Do not assume loading data is not trivial</a:t>
                </a:r>
              </a:p>
              <a:p>
                <a:pPr marL="342900" indent="-342900">
                  <a:buFont typeface="Arial" panose="020B0604020202020204" pitchFamily="34" charset="0"/>
                  <a:buChar char="•"/>
                </a:pPr>
                <a:r>
                  <a:rPr lang="en-US" altLang="ko-KR" dirty="0"/>
                  <a:t>Do assume </a:t>
                </a:r>
                <a:r>
                  <a:rPr lang="en-US" altLang="ko-KR" dirty="0">
                    <a:solidFill>
                      <a:schemeClr val="accent3">
                        <a:lumMod val="60000"/>
                        <a:lumOff val="40000"/>
                      </a:schemeClr>
                    </a:solidFill>
                  </a:rPr>
                  <a:t>NISQ</a:t>
                </a:r>
              </a:p>
              <a:p>
                <a:pPr marL="342900" indent="-342900">
                  <a:buFont typeface="Arial" panose="020B0604020202020204" pitchFamily="34" charset="0"/>
                  <a:buChar char="•"/>
                </a:pPr>
                <a:r>
                  <a:rPr lang="en-US" altLang="ko-KR" dirty="0"/>
                  <a:t>Q: How to perform QML in near-future?</a:t>
                </a:r>
              </a:p>
              <a:p>
                <a:pPr marL="525775" lvl="1" indent="-342900">
                  <a:buFont typeface="Arial" panose="020B0604020202020204" pitchFamily="34" charset="0"/>
                  <a:buChar char="•"/>
                </a:pPr>
                <a:r>
                  <a:rPr lang="en-US" altLang="ko-KR" dirty="0"/>
                  <a:t>How to encode classical data to QC?</a:t>
                </a:r>
              </a:p>
              <a:p>
                <a:pPr marL="525775" lvl="1" indent="-342900">
                  <a:buFont typeface="Arial" panose="020B0604020202020204" pitchFamily="34" charset="0"/>
                  <a:buChar char="•"/>
                </a:pPr>
                <a:r>
                  <a:rPr lang="en-US" altLang="ko-KR" dirty="0"/>
                  <a:t>How to tune circuit?</a:t>
                </a:r>
              </a:p>
              <a:p>
                <a:pPr marL="525775" lvl="1" indent="-342900">
                  <a:buFont typeface="Arial" panose="020B0604020202020204" pitchFamily="34" charset="0"/>
                  <a:buChar char="•"/>
                </a:pPr>
                <a:r>
                  <a:rPr lang="en-US" altLang="ko-KR" dirty="0"/>
                  <a:t>How to tune measurement basis</a:t>
                </a:r>
              </a:p>
              <a:p>
                <a:pPr marL="342900" indent="-342900">
                  <a:buFont typeface="Arial" panose="020B0604020202020204" pitchFamily="34" charset="0"/>
                  <a:buChar char="•"/>
                </a:pPr>
                <a:r>
                  <a:rPr lang="en-US" altLang="ko-KR" dirty="0"/>
                  <a:t>A: </a:t>
                </a:r>
                <a:r>
                  <a:rPr lang="en-US" altLang="ko-KR" dirty="0">
                    <a:solidFill>
                      <a:schemeClr val="accent3">
                        <a:lumMod val="60000"/>
                        <a:lumOff val="40000"/>
                      </a:schemeClr>
                    </a:solidFill>
                  </a:rPr>
                  <a:t>P</a:t>
                </a:r>
                <a:r>
                  <a:rPr lang="en-US" altLang="ko-KR" dirty="0"/>
                  <a:t>arameterize </a:t>
                </a:r>
                <a:r>
                  <a:rPr lang="en-US" altLang="ko-KR" dirty="0">
                    <a:solidFill>
                      <a:schemeClr val="accent3">
                        <a:lumMod val="60000"/>
                        <a:lumOff val="40000"/>
                      </a:schemeClr>
                    </a:solidFill>
                  </a:rPr>
                  <a:t>Q</a:t>
                </a:r>
                <a:r>
                  <a:rPr lang="en-US" altLang="ko-KR" dirty="0"/>
                  <a:t>uantum </a:t>
                </a:r>
                <a:r>
                  <a:rPr lang="en-US" altLang="ko-KR" dirty="0">
                    <a:solidFill>
                      <a:schemeClr val="accent3">
                        <a:lumMod val="60000"/>
                        <a:lumOff val="40000"/>
                      </a:schemeClr>
                    </a:solidFill>
                  </a:rPr>
                  <a:t>C</a:t>
                </a:r>
                <a:r>
                  <a:rPr lang="en-US" altLang="ko-KR" dirty="0"/>
                  <a:t>ircuit + </a:t>
                </a:r>
                <a:r>
                  <a:rPr lang="en-US" altLang="ko-KR" dirty="0">
                    <a:solidFill>
                      <a:schemeClr val="accent3">
                        <a:lumMod val="60000"/>
                        <a:lumOff val="40000"/>
                      </a:schemeClr>
                    </a:solidFill>
                  </a:rPr>
                  <a:t>V</a:t>
                </a:r>
                <a:r>
                  <a:rPr lang="en-US" altLang="ko-KR" dirty="0"/>
                  <a:t>ariational </a:t>
                </a:r>
                <a:r>
                  <a:rPr lang="en-US" altLang="ko-KR" dirty="0">
                    <a:solidFill>
                      <a:schemeClr val="accent3">
                        <a:lumMod val="60000"/>
                        <a:lumOff val="40000"/>
                      </a:schemeClr>
                    </a:solidFill>
                  </a:rPr>
                  <a:t>Q</a:t>
                </a:r>
                <a:r>
                  <a:rPr lang="en-US" altLang="ko-KR" dirty="0"/>
                  <a:t>uantum </a:t>
                </a:r>
                <a:r>
                  <a:rPr lang="en-US" altLang="ko-KR" dirty="0" err="1">
                    <a:solidFill>
                      <a:schemeClr val="accent3">
                        <a:lumMod val="60000"/>
                        <a:lumOff val="40000"/>
                      </a:schemeClr>
                    </a:solidFill>
                  </a:rPr>
                  <a:t>E</a:t>
                </a:r>
                <a:r>
                  <a:rPr lang="en-US" altLang="ko-KR" dirty="0" err="1"/>
                  <a:t>igensolver</a:t>
                </a:r>
                <a:r>
                  <a:rPr lang="en-US" altLang="ko-KR" dirty="0"/>
                  <a:t>/</a:t>
                </a:r>
                <a:r>
                  <a:rPr lang="en-US" altLang="ko-KR" dirty="0">
                    <a:solidFill>
                      <a:schemeClr val="accent3">
                        <a:lumMod val="60000"/>
                        <a:lumOff val="40000"/>
                      </a:schemeClr>
                    </a:solidFill>
                  </a:rPr>
                  <a:t>A</a:t>
                </a:r>
                <a:r>
                  <a:rPr lang="en-US" altLang="ko-KR" dirty="0"/>
                  <a:t>lgorithm</a:t>
                </a:r>
              </a:p>
              <a:p>
                <a:pPr marL="525775" lvl="1" indent="-342900">
                  <a:buFont typeface="Arial" panose="020B0604020202020204" pitchFamily="34" charset="0"/>
                  <a:buChar char="•"/>
                </a:pPr>
                <a14:m>
                  <m:oMath xmlns:m="http://schemas.openxmlformats.org/officeDocument/2006/math">
                    <m:sSub>
                      <m:sSubPr>
                        <m:ctrlPr>
                          <a:rPr lang="en-US" altLang="ko-KR" i="1">
                            <a:latin typeface="Cambria Math" panose="02040503050406030204" pitchFamily="18" charset="0"/>
                          </a:rPr>
                        </m:ctrlPr>
                      </m:sSubPr>
                      <m:e>
                        <m:r>
                          <a:rPr lang="en-US" altLang="ko-KR" i="1">
                            <a:latin typeface="Cambria Math" panose="02040503050406030204" pitchFamily="18" charset="0"/>
                          </a:rPr>
                          <m:t>𝐸</m:t>
                        </m:r>
                      </m:e>
                      <m:sub>
                        <m:r>
                          <a:rPr lang="en-US" altLang="ko-KR" i="1">
                            <a:latin typeface="Cambria Math" panose="02040503050406030204" pitchFamily="18" charset="0"/>
                          </a:rPr>
                          <m:t>0</m:t>
                        </m:r>
                      </m:sub>
                    </m:sSub>
                    <m:r>
                      <a:rPr lang="en-US" altLang="ko-KR" i="1">
                        <a:latin typeface="Cambria Math" panose="02040503050406030204" pitchFamily="18" charset="0"/>
                      </a:rPr>
                      <m:t>=</m:t>
                    </m:r>
                    <m:func>
                      <m:funcPr>
                        <m:ctrlPr>
                          <a:rPr lang="en-US" altLang="ko-KR" i="1">
                            <a:latin typeface="Cambria Math" panose="02040503050406030204" pitchFamily="18" charset="0"/>
                          </a:rPr>
                        </m:ctrlPr>
                      </m:funcPr>
                      <m:fName>
                        <m:limLow>
                          <m:limLowPr>
                            <m:ctrlPr>
                              <a:rPr lang="en-US" altLang="ko-KR" i="1">
                                <a:latin typeface="Cambria Math" panose="02040503050406030204" pitchFamily="18" charset="0"/>
                              </a:rPr>
                            </m:ctrlPr>
                          </m:limLowPr>
                          <m:e>
                            <m:r>
                              <m:rPr>
                                <m:sty m:val="p"/>
                              </m:rPr>
                              <a:rPr lang="en-US" altLang="ko-KR">
                                <a:latin typeface="Cambria Math" panose="02040503050406030204" pitchFamily="18" charset="0"/>
                              </a:rPr>
                              <m:t>min</m:t>
                            </m:r>
                          </m:e>
                          <m:lim>
                            <m:r>
                              <a:rPr lang="en-US" altLang="ko-KR" i="1">
                                <a:latin typeface="Cambria Math" panose="02040503050406030204" pitchFamily="18" charset="0"/>
                              </a:rPr>
                              <m:t>𝜓</m:t>
                            </m:r>
                          </m:lim>
                        </m:limLow>
                      </m:fName>
                      <m:e>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𝜓</m:t>
                            </m:r>
                            <m:d>
                              <m:dPr>
                                <m:begChr m:val="|"/>
                                <m:endChr m:val="|"/>
                                <m:ctrlPr>
                                  <a:rPr lang="en-US" altLang="ko-KR" i="1">
                                    <a:latin typeface="Cambria Math" panose="02040503050406030204" pitchFamily="18" charset="0"/>
                                  </a:rPr>
                                </m:ctrlPr>
                              </m:dPr>
                              <m:e>
                                <m:r>
                                  <a:rPr lang="en-US" altLang="ko-KR" i="1">
                                    <a:latin typeface="Cambria Math" panose="02040503050406030204" pitchFamily="18" charset="0"/>
                                  </a:rPr>
                                  <m:t>𝐻</m:t>
                                </m:r>
                              </m:e>
                            </m:d>
                            <m:r>
                              <a:rPr lang="en-US" altLang="ko-KR" i="1">
                                <a:latin typeface="Cambria Math" panose="02040503050406030204" pitchFamily="18" charset="0"/>
                              </a:rPr>
                              <m:t>𝜓</m:t>
                            </m:r>
                          </m:e>
                        </m:d>
                      </m:e>
                    </m:func>
                  </m:oMath>
                </a14:m>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solidFill>
                    <a:schemeClr val="accent3"/>
                  </a:solidFill>
                </a:endParaRP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ko-KR" altLang="en-US" dirty="0"/>
              </a:p>
            </p:txBody>
          </p:sp>
        </mc:Choice>
        <mc:Fallback xmlns="">
          <p:sp>
            <p:nvSpPr>
              <p:cNvPr id="4" name="텍스트 개체 틀 3">
                <a:extLst>
                  <a:ext uri="{FF2B5EF4-FFF2-40B4-BE49-F238E27FC236}">
                    <a16:creationId xmlns:a16="http://schemas.microsoft.com/office/drawing/2014/main" id="{7BA54007-0AB1-457B-8948-801D0301B227}"/>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2217" t="-1406" b="-703"/>
                </a:stretch>
              </a:blipFill>
            </p:spPr>
            <p:txBody>
              <a:bodyPr/>
              <a:lstStyle/>
              <a:p>
                <a:r>
                  <a:rPr lang="ko-KR" altLang="en-US">
                    <a:noFill/>
                  </a:rPr>
                  <a:t> </a:t>
                </a:r>
              </a:p>
            </p:txBody>
          </p:sp>
        </mc:Fallback>
      </mc:AlternateContent>
      <p:sp>
        <p:nvSpPr>
          <p:cNvPr id="5" name="슬라이드 번호 개체 틀 4">
            <a:extLst>
              <a:ext uri="{FF2B5EF4-FFF2-40B4-BE49-F238E27FC236}">
                <a16:creationId xmlns:a16="http://schemas.microsoft.com/office/drawing/2014/main" id="{7D6525F0-BEBC-422E-BC48-90DE72D77E97}"/>
              </a:ext>
            </a:extLst>
          </p:cNvPr>
          <p:cNvSpPr>
            <a:spLocks noGrp="1"/>
          </p:cNvSpPr>
          <p:nvPr>
            <p:ph type="sldNum" sz="quarter" idx="11"/>
          </p:nvPr>
        </p:nvSpPr>
        <p:spPr/>
        <p:txBody>
          <a:bodyPr/>
          <a:lstStyle/>
          <a:p>
            <a:fld id="{59395FB3-9C97-154F-86B2-7E381B951268}" type="slidenum">
              <a:rPr lang="en-US" smtClean="0"/>
              <a:pPr/>
              <a:t>17</a:t>
            </a:fld>
            <a:endParaRPr lang="en-US" dirty="0"/>
          </a:p>
        </p:txBody>
      </p:sp>
      <p:pic>
        <p:nvPicPr>
          <p:cNvPr id="15362" name="Picture 2" descr="Announcing TensorFlow Quantum: An Open Source Library for Quantum Machine  Learning – Google AI Blog">
            <a:extLst>
              <a:ext uri="{FF2B5EF4-FFF2-40B4-BE49-F238E27FC236}">
                <a16:creationId xmlns:a16="http://schemas.microsoft.com/office/drawing/2014/main" id="{7FCA73B7-14DE-46E8-84EA-3E34E7D3600F}"/>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388100" y="2189893"/>
            <a:ext cx="5499100" cy="3271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160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0">
            <a:extLst>
              <a:ext uri="{FF2B5EF4-FFF2-40B4-BE49-F238E27FC236}">
                <a16:creationId xmlns:a16="http://schemas.microsoft.com/office/drawing/2014/main" id="{3795C4B7-6A7E-4CC3-A3CE-BA0CB0D783B4}"/>
              </a:ext>
            </a:extLst>
          </p:cNvPr>
          <p:cNvSpPr>
            <a:spLocks noGrp="1"/>
          </p:cNvSpPr>
          <p:nvPr>
            <p:ph type="title"/>
          </p:nvPr>
        </p:nvSpPr>
        <p:spPr/>
        <p:txBody>
          <a:bodyPr/>
          <a:lstStyle/>
          <a:p>
            <a:r>
              <a:rPr lang="en-US" altLang="ko-KR" dirty="0"/>
              <a:t>Principle of QC</a:t>
            </a:r>
            <a:endParaRPr lang="ko-KR" altLang="en-US" dirty="0"/>
          </a:p>
        </p:txBody>
      </p:sp>
      <p:graphicFrame>
        <p:nvGraphicFramePr>
          <p:cNvPr id="19" name="다이어그램 18">
            <a:extLst>
              <a:ext uri="{FF2B5EF4-FFF2-40B4-BE49-F238E27FC236}">
                <a16:creationId xmlns:a16="http://schemas.microsoft.com/office/drawing/2014/main" id="{A0651FEF-E51C-4671-85CA-F4442C884ABF}"/>
              </a:ext>
            </a:extLst>
          </p:cNvPr>
          <p:cNvGraphicFramePr/>
          <p:nvPr>
            <p:extLst>
              <p:ext uri="{D42A27DB-BD31-4B8C-83A1-F6EECF244321}">
                <p14:modId xmlns:p14="http://schemas.microsoft.com/office/powerpoint/2010/main" val="1274475348"/>
              </p:ext>
            </p:extLst>
          </p:nvPr>
        </p:nvGraphicFramePr>
        <p:xfrm>
          <a:off x="292608" y="1658112"/>
          <a:ext cx="5498592" cy="4336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슬라이드 번호 개체 틀 3">
            <a:extLst>
              <a:ext uri="{FF2B5EF4-FFF2-40B4-BE49-F238E27FC236}">
                <a16:creationId xmlns:a16="http://schemas.microsoft.com/office/drawing/2014/main" id="{D52CEE5F-C86D-42CA-A5F1-6D38016D8DF2}"/>
              </a:ext>
            </a:extLst>
          </p:cNvPr>
          <p:cNvSpPr>
            <a:spLocks noGrp="1"/>
          </p:cNvSpPr>
          <p:nvPr>
            <p:ph type="sldNum" sz="quarter" idx="11"/>
          </p:nvPr>
        </p:nvSpPr>
        <p:spPr/>
        <p:txBody>
          <a:bodyPr/>
          <a:lstStyle/>
          <a:p>
            <a:fld id="{59395FB3-9C97-154F-86B2-7E381B951268}" type="slidenum">
              <a:rPr lang="en-US" smtClean="0"/>
              <a:pPr/>
              <a:t>18</a:t>
            </a:fld>
            <a:endParaRPr lang="en-US" dirty="0"/>
          </a:p>
        </p:txBody>
      </p:sp>
      <p:pic>
        <p:nvPicPr>
          <p:cNvPr id="9226" name="Picture 10" descr="Quantum algorithms for electronic structures: basis sets and boundary  conditions - Chemical Society Reviews (RSC Publishing)  DOI:10.1039/D1CS01184G">
            <a:extLst>
              <a:ext uri="{FF2B5EF4-FFF2-40B4-BE49-F238E27FC236}">
                <a16:creationId xmlns:a16="http://schemas.microsoft.com/office/drawing/2014/main" id="{82CA893C-272C-4511-A69E-9D3A82ABD365}"/>
              </a:ext>
            </a:extLst>
          </p:cNvPr>
          <p:cNvPicPr>
            <a:picLocks noGrp="1" noChangeAspect="1" noChangeArrowheads="1"/>
          </p:cNvPicPr>
          <p:nvPr>
            <p:ph sz="quarter" idx="13"/>
          </p:nvPr>
        </p:nvPicPr>
        <p:blipFill>
          <a:blip r:embed="rId7">
            <a:extLst>
              <a:ext uri="{28A0092B-C50C-407E-A947-70E740481C1C}">
                <a14:useLocalDpi xmlns:a14="http://schemas.microsoft.com/office/drawing/2010/main" val="0"/>
              </a:ext>
            </a:extLst>
          </a:blip>
          <a:srcRect/>
          <a:stretch>
            <a:fillRect/>
          </a:stretch>
        </p:blipFill>
        <p:spPr bwMode="auto">
          <a:xfrm>
            <a:off x="6388100" y="2095021"/>
            <a:ext cx="5499100" cy="3461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80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7CECE0C-E7E9-4BDD-B090-8400F25B2A6A}"/>
              </a:ext>
            </a:extLst>
          </p:cNvPr>
          <p:cNvSpPr>
            <a:spLocks noGrp="1"/>
          </p:cNvSpPr>
          <p:nvPr>
            <p:ph type="title"/>
          </p:nvPr>
        </p:nvSpPr>
        <p:spPr/>
        <p:txBody>
          <a:bodyPr/>
          <a:lstStyle/>
          <a:p>
            <a:r>
              <a:rPr lang="en-US" altLang="ko-KR" dirty="0"/>
              <a:t>Learning With </a:t>
            </a:r>
            <a:r>
              <a:rPr lang="en-US" altLang="ko-KR" dirty="0" err="1">
                <a:solidFill>
                  <a:schemeClr val="accent1">
                    <a:lumMod val="50000"/>
                  </a:schemeClr>
                </a:solidFill>
                <a:highlight>
                  <a:srgbClr val="800080"/>
                </a:highlight>
              </a:rPr>
              <a:t>Qiskit</a:t>
            </a:r>
            <a:endParaRPr lang="ko-KR" altLang="en-US" dirty="0">
              <a:solidFill>
                <a:schemeClr val="accent1">
                  <a:lumMod val="50000"/>
                </a:schemeClr>
              </a:solidFill>
              <a:highlight>
                <a:srgbClr val="800080"/>
              </a:highlight>
            </a:endParaRPr>
          </a:p>
        </p:txBody>
      </p:sp>
      <p:sp>
        <p:nvSpPr>
          <p:cNvPr id="3" name="슬라이드 번호 개체 틀 2">
            <a:extLst>
              <a:ext uri="{FF2B5EF4-FFF2-40B4-BE49-F238E27FC236}">
                <a16:creationId xmlns:a16="http://schemas.microsoft.com/office/drawing/2014/main" id="{02772C41-62C2-455A-A679-46B98F0D543C}"/>
              </a:ext>
            </a:extLst>
          </p:cNvPr>
          <p:cNvSpPr>
            <a:spLocks noGrp="1"/>
          </p:cNvSpPr>
          <p:nvPr>
            <p:ph type="sldNum" sz="quarter" idx="11"/>
          </p:nvPr>
        </p:nvSpPr>
        <p:spPr/>
        <p:txBody>
          <a:bodyPr/>
          <a:lstStyle/>
          <a:p>
            <a:fld id="{59395FB3-9C97-154F-86B2-7E381B951268}" type="slidenum">
              <a:rPr lang="en-US" smtClean="0"/>
              <a:pPr/>
              <a:t>19</a:t>
            </a:fld>
            <a:endParaRPr lang="en-US" dirty="0"/>
          </a:p>
        </p:txBody>
      </p:sp>
    </p:spTree>
    <p:extLst>
      <p:ext uri="{BB962C8B-B14F-4D97-AF65-F5344CB8AC3E}">
        <p14:creationId xmlns:p14="http://schemas.microsoft.com/office/powerpoint/2010/main" val="456718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E2C6B9D-492F-446E-BB39-44F58FEEC32F}"/>
              </a:ext>
            </a:extLst>
          </p:cNvPr>
          <p:cNvSpPr>
            <a:spLocks noGrp="1"/>
          </p:cNvSpPr>
          <p:nvPr>
            <p:ph type="title"/>
          </p:nvPr>
        </p:nvSpPr>
        <p:spPr/>
        <p:txBody>
          <a:bodyPr>
            <a:noAutofit/>
          </a:bodyPr>
          <a:lstStyle/>
          <a:p>
            <a:r>
              <a:rPr lang="en-US" altLang="ko-KR" dirty="0"/>
              <a:t>Introduction to </a:t>
            </a:r>
            <a:br>
              <a:rPr lang="en-US" altLang="ko-KR" dirty="0"/>
            </a:br>
            <a:br>
              <a:rPr lang="en-US" altLang="ko-KR" dirty="0">
                <a:solidFill>
                  <a:schemeClr val="accent3">
                    <a:lumMod val="60000"/>
                    <a:lumOff val="40000"/>
                  </a:schemeClr>
                </a:solidFill>
              </a:rPr>
            </a:br>
            <a:r>
              <a:rPr lang="en-US" altLang="ko-KR" dirty="0">
                <a:solidFill>
                  <a:schemeClr val="accent3">
                    <a:lumMod val="60000"/>
                    <a:lumOff val="40000"/>
                  </a:schemeClr>
                </a:solidFill>
              </a:rPr>
              <a:t>Q</a:t>
            </a:r>
            <a:r>
              <a:rPr lang="en-US" altLang="ko-KR" dirty="0"/>
              <a:t>uantum </a:t>
            </a:r>
            <a:br>
              <a:rPr lang="en-US" altLang="ko-KR" dirty="0"/>
            </a:br>
            <a:r>
              <a:rPr lang="en-US" altLang="ko-KR" dirty="0">
                <a:solidFill>
                  <a:schemeClr val="accent3">
                    <a:lumMod val="60000"/>
                    <a:lumOff val="40000"/>
                  </a:schemeClr>
                </a:solidFill>
              </a:rPr>
              <a:t>M</a:t>
            </a:r>
            <a:r>
              <a:rPr lang="en-US" altLang="ko-KR" dirty="0"/>
              <a:t>achine </a:t>
            </a:r>
            <a:br>
              <a:rPr lang="en-US" altLang="ko-KR" dirty="0"/>
            </a:br>
            <a:r>
              <a:rPr lang="en-US" altLang="ko-KR" dirty="0">
                <a:solidFill>
                  <a:schemeClr val="accent3">
                    <a:lumMod val="60000"/>
                    <a:lumOff val="40000"/>
                  </a:schemeClr>
                </a:solidFill>
              </a:rPr>
              <a:t>L</a:t>
            </a:r>
            <a:r>
              <a:rPr lang="en-US" altLang="ko-KR" dirty="0"/>
              <a:t>earning</a:t>
            </a:r>
            <a:endParaRPr lang="ko-KR" altLang="en-US" dirty="0"/>
          </a:p>
        </p:txBody>
      </p:sp>
    </p:spTree>
    <p:extLst>
      <p:ext uri="{BB962C8B-B14F-4D97-AF65-F5344CB8AC3E}">
        <p14:creationId xmlns:p14="http://schemas.microsoft.com/office/powerpoint/2010/main" val="2365573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47150FC-A7CA-42D2-BA80-880A97B583E6}"/>
              </a:ext>
            </a:extLst>
          </p:cNvPr>
          <p:cNvSpPr>
            <a:spLocks noGrp="1"/>
          </p:cNvSpPr>
          <p:nvPr>
            <p:ph type="title"/>
          </p:nvPr>
        </p:nvSpPr>
        <p:spPr/>
        <p:txBody>
          <a:bodyPr/>
          <a:lstStyle/>
          <a:p>
            <a:r>
              <a:rPr lang="en-US" altLang="ko-KR" dirty="0"/>
              <a:t>Next Lecture</a:t>
            </a:r>
            <a:endParaRPr lang="ko-KR" altLang="en-US" dirty="0"/>
          </a:p>
        </p:txBody>
      </p:sp>
      <p:sp>
        <p:nvSpPr>
          <p:cNvPr id="12" name="텍스트 개체 틀 11">
            <a:extLst>
              <a:ext uri="{FF2B5EF4-FFF2-40B4-BE49-F238E27FC236}">
                <a16:creationId xmlns:a16="http://schemas.microsoft.com/office/drawing/2014/main" id="{E251B6F2-3F4B-4F9A-8AF5-927873B63243}"/>
              </a:ext>
            </a:extLst>
          </p:cNvPr>
          <p:cNvSpPr>
            <a:spLocks noGrp="1"/>
          </p:cNvSpPr>
          <p:nvPr>
            <p:ph type="body" sz="quarter" idx="13"/>
          </p:nvPr>
        </p:nvSpPr>
        <p:spPr/>
        <p:txBody>
          <a:bodyPr/>
          <a:lstStyle/>
          <a:p>
            <a:pPr marL="342900" indent="-342900">
              <a:buFont typeface="Arial" panose="020B0604020202020204" pitchFamily="34" charset="0"/>
              <a:buChar char="•"/>
            </a:pPr>
            <a:r>
              <a:rPr lang="en-US" altLang="ko-KR" dirty="0"/>
              <a:t>PQC Properties</a:t>
            </a:r>
          </a:p>
          <a:p>
            <a:pPr marL="525775" lvl="1" indent="-342900">
              <a:buFont typeface="Arial" panose="020B0604020202020204" pitchFamily="34" charset="0"/>
              <a:buChar char="•"/>
            </a:pPr>
            <a:r>
              <a:rPr lang="en-US" altLang="ko-KR" dirty="0" err="1"/>
              <a:t>Expressibility</a:t>
            </a:r>
            <a:endParaRPr lang="en-US" altLang="ko-KR" dirty="0"/>
          </a:p>
          <a:p>
            <a:pPr marL="525775" lvl="1" indent="-342900">
              <a:buFont typeface="Arial" panose="020B0604020202020204" pitchFamily="34" charset="0"/>
              <a:buChar char="•"/>
            </a:pPr>
            <a:r>
              <a:rPr lang="en-US" altLang="ko-KR" dirty="0"/>
              <a:t>Entanglement Capacity</a:t>
            </a:r>
          </a:p>
          <a:p>
            <a:pPr marL="525775" lvl="1" indent="-342900">
              <a:buFont typeface="Arial" panose="020B0604020202020204" pitchFamily="34" charset="0"/>
              <a:buChar char="•"/>
            </a:pPr>
            <a:r>
              <a:rPr lang="en-US" altLang="ko-KR" dirty="0"/>
              <a:t>Hardware Efficiency</a:t>
            </a:r>
          </a:p>
          <a:p>
            <a:pPr marL="342900" indent="-342900">
              <a:buFont typeface="Arial" panose="020B0604020202020204" pitchFamily="34" charset="0"/>
              <a:buChar char="•"/>
            </a:pPr>
            <a:r>
              <a:rPr lang="en-US" altLang="ko-KR" dirty="0"/>
              <a:t>Data encoding</a:t>
            </a:r>
          </a:p>
          <a:p>
            <a:pPr marL="525775" lvl="1" indent="-342900">
              <a:buFont typeface="Arial" panose="020B0604020202020204" pitchFamily="34" charset="0"/>
              <a:buChar char="•"/>
            </a:pPr>
            <a:r>
              <a:rPr lang="en-US" altLang="ko-KR" dirty="0"/>
              <a:t>Amplitude encoding, etc.</a:t>
            </a:r>
          </a:p>
          <a:p>
            <a:pPr marL="342900" indent="-342900">
              <a:buFont typeface="Arial" panose="020B0604020202020204" pitchFamily="34" charset="0"/>
              <a:buChar char="•"/>
            </a:pPr>
            <a:r>
              <a:rPr lang="en-US" altLang="ko-KR" dirty="0"/>
              <a:t>Trainability</a:t>
            </a:r>
          </a:p>
          <a:p>
            <a:pPr marL="525775" lvl="1" indent="-342900">
              <a:buFont typeface="Arial" panose="020B0604020202020204" pitchFamily="34" charset="0"/>
              <a:buChar char="•"/>
            </a:pPr>
            <a:r>
              <a:rPr lang="en-US" altLang="ko-KR" dirty="0"/>
              <a:t>Gradients of PQC</a:t>
            </a:r>
          </a:p>
          <a:p>
            <a:pPr marL="525775" lvl="1" indent="-342900">
              <a:buFont typeface="Arial" panose="020B0604020202020204" pitchFamily="34" charset="0"/>
              <a:buChar char="•"/>
            </a:pPr>
            <a:r>
              <a:rPr lang="en-US" altLang="ko-KR" dirty="0"/>
              <a:t>Barren plateaus</a:t>
            </a:r>
            <a:endParaRPr lang="ko-KR" altLang="en-US" dirty="0"/>
          </a:p>
        </p:txBody>
      </p:sp>
      <p:sp>
        <p:nvSpPr>
          <p:cNvPr id="16" name="내용 개체 틀 15">
            <a:extLst>
              <a:ext uri="{FF2B5EF4-FFF2-40B4-BE49-F238E27FC236}">
                <a16:creationId xmlns:a16="http://schemas.microsoft.com/office/drawing/2014/main" id="{A6341F38-A475-4306-92D7-C6B915A2451E}"/>
              </a:ext>
            </a:extLst>
          </p:cNvPr>
          <p:cNvSpPr>
            <a:spLocks noGrp="1"/>
          </p:cNvSpPr>
          <p:nvPr>
            <p:ph sz="quarter" idx="17"/>
          </p:nvPr>
        </p:nvSpPr>
        <p:spPr/>
        <p:txBody>
          <a:bodyPr/>
          <a:lstStyle/>
          <a:p>
            <a:endParaRPr lang="ko-KR" altLang="en-US" dirty="0"/>
          </a:p>
        </p:txBody>
      </p:sp>
      <p:sp>
        <p:nvSpPr>
          <p:cNvPr id="17" name="내용 개체 틀 16">
            <a:extLst>
              <a:ext uri="{FF2B5EF4-FFF2-40B4-BE49-F238E27FC236}">
                <a16:creationId xmlns:a16="http://schemas.microsoft.com/office/drawing/2014/main" id="{1B01E906-4EC8-44F7-A52B-71199D93292C}"/>
              </a:ext>
            </a:extLst>
          </p:cNvPr>
          <p:cNvSpPr>
            <a:spLocks noGrp="1"/>
          </p:cNvSpPr>
          <p:nvPr>
            <p:ph sz="quarter" idx="18"/>
          </p:nvPr>
        </p:nvSpPr>
        <p:spPr/>
        <p:txBody>
          <a:bodyPr/>
          <a:lstStyle/>
          <a:p>
            <a:endParaRPr lang="ko-KR" altLang="en-US"/>
          </a:p>
        </p:txBody>
      </p:sp>
      <p:sp>
        <p:nvSpPr>
          <p:cNvPr id="18" name="내용 개체 틀 17">
            <a:extLst>
              <a:ext uri="{FF2B5EF4-FFF2-40B4-BE49-F238E27FC236}">
                <a16:creationId xmlns:a16="http://schemas.microsoft.com/office/drawing/2014/main" id="{5F1C80C0-4018-47C0-B5AD-D3439DA1DB3B}"/>
              </a:ext>
            </a:extLst>
          </p:cNvPr>
          <p:cNvSpPr>
            <a:spLocks noGrp="1"/>
          </p:cNvSpPr>
          <p:nvPr>
            <p:ph sz="quarter" idx="19"/>
          </p:nvPr>
        </p:nvSpPr>
        <p:spPr/>
        <p:txBody>
          <a:bodyPr/>
          <a:lstStyle/>
          <a:p>
            <a:endParaRPr lang="ko-KR" altLang="en-US"/>
          </a:p>
        </p:txBody>
      </p:sp>
      <p:sp>
        <p:nvSpPr>
          <p:cNvPr id="7" name="슬라이드 번호 개체 틀 6">
            <a:extLst>
              <a:ext uri="{FF2B5EF4-FFF2-40B4-BE49-F238E27FC236}">
                <a16:creationId xmlns:a16="http://schemas.microsoft.com/office/drawing/2014/main" id="{9D1BD3D9-38D3-41DA-99EC-1F111E770015}"/>
              </a:ext>
            </a:extLst>
          </p:cNvPr>
          <p:cNvSpPr>
            <a:spLocks noGrp="1"/>
          </p:cNvSpPr>
          <p:nvPr>
            <p:ph type="sldNum" sz="quarter" idx="11"/>
          </p:nvPr>
        </p:nvSpPr>
        <p:spPr/>
        <p:txBody>
          <a:bodyPr/>
          <a:lstStyle/>
          <a:p>
            <a:fld id="{59395FB3-9C97-154F-86B2-7E381B951268}" type="slidenum">
              <a:rPr lang="en-US" smtClean="0"/>
              <a:pPr/>
              <a:t>20</a:t>
            </a:fld>
            <a:endParaRPr lang="en-US" dirty="0"/>
          </a:p>
        </p:txBody>
      </p:sp>
      <p:pic>
        <p:nvPicPr>
          <p:cNvPr id="8196" name="Picture 4" descr="Solving 'barren plateaus' is the key to quant | EurekAlert!">
            <a:extLst>
              <a:ext uri="{FF2B5EF4-FFF2-40B4-BE49-F238E27FC236}">
                <a16:creationId xmlns:a16="http://schemas.microsoft.com/office/drawing/2014/main" id="{4AF5C0E6-281F-472D-8120-4AA1A5D5E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433" y="3691801"/>
            <a:ext cx="4440959" cy="291431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Quantum embedding — PennyLane documentation">
            <a:extLst>
              <a:ext uri="{FF2B5EF4-FFF2-40B4-BE49-F238E27FC236}">
                <a16:creationId xmlns:a16="http://schemas.microsoft.com/office/drawing/2014/main" id="{E62C810C-6021-4C05-BA77-0FB17F24BAC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9746" y1="43902" x2="29746" y2="43902"/>
                        <a14:foregroundMark x1="22747" y1="46951" x2="22747" y2="46951"/>
                        <a14:foregroundMark x1="22135" y1="54268" x2="22135" y2="54268"/>
                        <a14:foregroundMark x1="20560" y1="57927" x2="20560" y2="57927"/>
                        <a14:foregroundMark x1="24847" y1="61738" x2="24847" y2="61738"/>
                        <a14:foregroundMark x1="73666" y1="44512" x2="73666" y2="44512"/>
                        <a14:foregroundMark x1="24847" y1="61433" x2="24847" y2="61433"/>
                      </a14:backgroundRemoval>
                    </a14:imgEffect>
                  </a14:imgLayer>
                </a14:imgProps>
              </a:ext>
              <a:ext uri="{28A0092B-C50C-407E-A947-70E740481C1C}">
                <a14:useLocalDpi xmlns:a14="http://schemas.microsoft.com/office/drawing/2010/main" val="0"/>
              </a:ext>
            </a:extLst>
          </a:blip>
          <a:srcRect/>
          <a:stretch>
            <a:fillRect/>
          </a:stretch>
        </p:blipFill>
        <p:spPr bwMode="auto">
          <a:xfrm>
            <a:off x="8965372" y="952757"/>
            <a:ext cx="3473236" cy="199338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Quantum/Expressibility_EN.ipynb at master · PaddlePaddle/Quantum · GitHub">
            <a:extLst>
              <a:ext uri="{FF2B5EF4-FFF2-40B4-BE49-F238E27FC236}">
                <a16:creationId xmlns:a16="http://schemas.microsoft.com/office/drawing/2014/main" id="{DB82DF2B-528B-46ED-BA58-B9B07F78B00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262995" y="317597"/>
            <a:ext cx="2791691" cy="2791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302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A97F73-E1BB-4F2D-8FA3-00D70A67C18E}"/>
              </a:ext>
            </a:extLst>
          </p:cNvPr>
          <p:cNvSpPr>
            <a:spLocks noGrp="1"/>
          </p:cNvSpPr>
          <p:nvPr>
            <p:ph type="title"/>
          </p:nvPr>
        </p:nvSpPr>
        <p:spPr/>
        <p:txBody>
          <a:bodyPr/>
          <a:lstStyle/>
          <a:p>
            <a:r>
              <a:rPr lang="en-US" altLang="ko-KR" dirty="0"/>
              <a:t>Thank you</a:t>
            </a:r>
            <a:endParaRPr lang="ko-KR" altLang="en-US" dirty="0"/>
          </a:p>
        </p:txBody>
      </p:sp>
      <p:sp>
        <p:nvSpPr>
          <p:cNvPr id="3" name="텍스트 개체 틀 2">
            <a:extLst>
              <a:ext uri="{FF2B5EF4-FFF2-40B4-BE49-F238E27FC236}">
                <a16:creationId xmlns:a16="http://schemas.microsoft.com/office/drawing/2014/main" id="{FAEE57D5-6275-4CBA-A204-B7F611F8E6BB}"/>
              </a:ext>
            </a:extLst>
          </p:cNvPr>
          <p:cNvSpPr>
            <a:spLocks noGrp="1"/>
          </p:cNvSpPr>
          <p:nvPr>
            <p:ph type="body" sz="quarter" idx="13"/>
          </p:nvPr>
        </p:nvSpPr>
        <p:spPr/>
        <p:txBody>
          <a:bodyPr/>
          <a:lstStyle/>
          <a:p>
            <a:r>
              <a:rPr lang="en-US" altLang="ko-KR" dirty="0"/>
              <a:t>Park, Siheon</a:t>
            </a:r>
            <a:endParaRPr lang="ko-KR" altLang="en-US" dirty="0"/>
          </a:p>
        </p:txBody>
      </p:sp>
      <p:sp>
        <p:nvSpPr>
          <p:cNvPr id="4" name="텍스트 개체 틀 3">
            <a:extLst>
              <a:ext uri="{FF2B5EF4-FFF2-40B4-BE49-F238E27FC236}">
                <a16:creationId xmlns:a16="http://schemas.microsoft.com/office/drawing/2014/main" id="{E6D9D8B1-406A-489D-BEDA-AB584977C2FD}"/>
              </a:ext>
            </a:extLst>
          </p:cNvPr>
          <p:cNvSpPr>
            <a:spLocks noGrp="1"/>
          </p:cNvSpPr>
          <p:nvPr>
            <p:ph type="body" sz="quarter" idx="14"/>
          </p:nvPr>
        </p:nvSpPr>
        <p:spPr>
          <a:xfrm>
            <a:off x="298211" y="4274263"/>
            <a:ext cx="10933207" cy="1746501"/>
          </a:xfrm>
        </p:spPr>
        <p:txBody>
          <a:bodyPr/>
          <a:lstStyle/>
          <a:p>
            <a:endParaRPr lang="en-US" altLang="ko-KR" dirty="0">
              <a:hlinkClick r:id="rId2"/>
            </a:endParaRPr>
          </a:p>
          <a:p>
            <a:r>
              <a:rPr lang="en-US" altLang="ko-KR" dirty="0" err="1">
                <a:hlinkClick r:id="rId2">
                  <a:extLst>
                    <a:ext uri="{A12FA001-AC4F-418D-AE19-62706E023703}">
                      <ahyp:hlinkClr xmlns:ahyp="http://schemas.microsoft.com/office/drawing/2018/hyperlinkcolor" val="tx"/>
                    </a:ext>
                  </a:extLst>
                </a:hlinkClick>
              </a:rPr>
              <a:t>Qiskit</a:t>
            </a:r>
            <a:r>
              <a:rPr lang="en-US" altLang="ko-KR" dirty="0">
                <a:hlinkClick r:id="rId2">
                  <a:extLst>
                    <a:ext uri="{A12FA001-AC4F-418D-AE19-62706E023703}">
                      <ahyp:hlinkClr xmlns:ahyp="http://schemas.microsoft.com/office/drawing/2018/hyperlinkcolor" val="tx"/>
                    </a:ext>
                  </a:extLst>
                </a:hlinkClick>
              </a:rPr>
              <a:t> Machine Learning </a:t>
            </a:r>
            <a:r>
              <a:rPr lang="en-US" altLang="ko-KR" dirty="0">
                <a:hlinkClick r:id="rId2"/>
              </a:rPr>
              <a:t>https://learn.qiskit.org/course/machine-learning/introduction</a:t>
            </a:r>
            <a:endParaRPr lang="en-US" altLang="ko-KR" dirty="0"/>
          </a:p>
          <a:p>
            <a:r>
              <a:rPr lang="en-US" altLang="ko-KR" dirty="0"/>
              <a:t>Lloyd, Seth, Masoud </a:t>
            </a:r>
            <a:r>
              <a:rPr lang="en-US" altLang="ko-KR" dirty="0" err="1"/>
              <a:t>Mohseni</a:t>
            </a:r>
            <a:r>
              <a:rPr lang="en-US" altLang="ko-KR" dirty="0"/>
              <a:t>, and Patrick </a:t>
            </a:r>
            <a:r>
              <a:rPr lang="en-US" altLang="ko-KR" dirty="0" err="1"/>
              <a:t>Rebentrost</a:t>
            </a:r>
            <a:r>
              <a:rPr lang="en-US" altLang="ko-KR" dirty="0"/>
              <a:t>. "Quantum principal component analysis." </a:t>
            </a:r>
            <a:r>
              <a:rPr lang="en-US" altLang="ko-KR" i="1" dirty="0"/>
              <a:t>Nature Physics</a:t>
            </a:r>
            <a:r>
              <a:rPr lang="en-US" altLang="ko-KR" dirty="0"/>
              <a:t> 10.9 (2014): 631-633. </a:t>
            </a:r>
            <a:r>
              <a:rPr lang="en-US" altLang="ko-KR" dirty="0">
                <a:hlinkClick r:id="rId3"/>
              </a:rPr>
              <a:t>https://www.nature.com/articles/nphys3029</a:t>
            </a:r>
            <a:endParaRPr lang="en-US" altLang="ko-KR" dirty="0"/>
          </a:p>
          <a:p>
            <a:r>
              <a:rPr lang="en-US" altLang="ko-KR" dirty="0"/>
              <a:t>Lloyd, Seth, Masoud </a:t>
            </a:r>
            <a:r>
              <a:rPr lang="en-US" altLang="ko-KR" dirty="0" err="1"/>
              <a:t>Mohseni</a:t>
            </a:r>
            <a:r>
              <a:rPr lang="en-US" altLang="ko-KR" dirty="0"/>
              <a:t>, and Patrick </a:t>
            </a:r>
            <a:r>
              <a:rPr lang="en-US" altLang="ko-KR" dirty="0" err="1"/>
              <a:t>Rebentrost</a:t>
            </a:r>
            <a:r>
              <a:rPr lang="en-US" altLang="ko-KR" dirty="0"/>
              <a:t>. "Quantum algorithms for supervised and unsupervised machine learning." </a:t>
            </a:r>
            <a:r>
              <a:rPr lang="en-US" altLang="ko-KR" i="1" dirty="0" err="1"/>
              <a:t>arXiv</a:t>
            </a:r>
            <a:r>
              <a:rPr lang="en-US" altLang="ko-KR" i="1" dirty="0"/>
              <a:t> preprint arXiv:1307.0411</a:t>
            </a:r>
            <a:r>
              <a:rPr lang="en-US" altLang="ko-KR" dirty="0"/>
              <a:t> (2013).  </a:t>
            </a:r>
            <a:r>
              <a:rPr lang="en-US" altLang="ko-KR" dirty="0">
                <a:hlinkClick r:id="rId4"/>
              </a:rPr>
              <a:t>https://arxiv.org/abs/1307.0411</a:t>
            </a:r>
            <a:endParaRPr lang="en-US" altLang="ko-KR" dirty="0"/>
          </a:p>
          <a:p>
            <a:r>
              <a:rPr lang="en-US" altLang="ko-KR" dirty="0"/>
              <a:t>Giovannetti, Vittorio, Seth Lloyd, and Lorenzo </a:t>
            </a:r>
            <a:r>
              <a:rPr lang="en-US" altLang="ko-KR" dirty="0" err="1"/>
              <a:t>Maccone</a:t>
            </a:r>
            <a:r>
              <a:rPr lang="en-US" altLang="ko-KR" dirty="0"/>
              <a:t>. "Quantum random access memory." </a:t>
            </a:r>
            <a:r>
              <a:rPr lang="en-US" altLang="ko-KR" i="1" dirty="0"/>
              <a:t>Physical review letters</a:t>
            </a:r>
            <a:r>
              <a:rPr lang="en-US" altLang="ko-KR" dirty="0"/>
              <a:t> 100.16 (2008): 160501. </a:t>
            </a:r>
            <a:r>
              <a:rPr lang="en-US" altLang="ko-KR" dirty="0">
                <a:hlinkClick r:id="rId5"/>
              </a:rPr>
              <a:t>https://journals.aps.org/prl/abstract/10.1103/PhysRevLett.100.160501</a:t>
            </a:r>
            <a:endParaRPr lang="en-US" altLang="ko-KR" dirty="0"/>
          </a:p>
          <a:p>
            <a:r>
              <a:rPr lang="en-US" altLang="ko-KR" dirty="0" err="1"/>
              <a:t>Rebentrost</a:t>
            </a:r>
            <a:r>
              <a:rPr lang="en-US" altLang="ko-KR" dirty="0"/>
              <a:t>, Patrick, Masoud </a:t>
            </a:r>
            <a:r>
              <a:rPr lang="en-US" altLang="ko-KR" dirty="0" err="1"/>
              <a:t>Mohseni</a:t>
            </a:r>
            <a:r>
              <a:rPr lang="en-US" altLang="ko-KR" dirty="0"/>
              <a:t>, and Seth Lloyd. "Quantum support vector machine for big data classification." </a:t>
            </a:r>
            <a:r>
              <a:rPr lang="en-US" altLang="ko-KR" i="1" dirty="0"/>
              <a:t>Physical review letters</a:t>
            </a:r>
            <a:r>
              <a:rPr lang="en-US" altLang="ko-KR" dirty="0"/>
              <a:t> 113.13 (2014): 130503. </a:t>
            </a:r>
            <a:r>
              <a:rPr lang="en-US" altLang="ko-KR" dirty="0">
                <a:hlinkClick r:id="rId6"/>
              </a:rPr>
              <a:t>https://journals.aps.org/prl/abstract/10.1103/PhysRevLett.113.130503</a:t>
            </a:r>
            <a:endParaRPr lang="en-US" altLang="ko-KR" dirty="0"/>
          </a:p>
          <a:p>
            <a:r>
              <a:rPr lang="en-US" altLang="ko-KR" dirty="0" err="1"/>
              <a:t>Alchieri</a:t>
            </a:r>
            <a:r>
              <a:rPr lang="en-US" altLang="ko-KR" dirty="0"/>
              <a:t>, Leonardo, et al. "An introduction to quantum machine learning: from quantum logic to quantum deep learning." </a:t>
            </a:r>
            <a:r>
              <a:rPr lang="en-US" altLang="ko-KR" i="1" dirty="0"/>
              <a:t>Quantum Machine Intelligence</a:t>
            </a:r>
            <a:r>
              <a:rPr lang="en-US" altLang="ko-KR" dirty="0"/>
              <a:t> 3 (2021): 1-30. </a:t>
            </a:r>
            <a:r>
              <a:rPr lang="en-US" altLang="ko-KR" dirty="0">
                <a:hlinkClick r:id="rId7"/>
              </a:rPr>
              <a:t>https://link.springer.com/article/10.1007/s42484-021-00056-8#Sec15</a:t>
            </a:r>
            <a:endParaRPr lang="en-US" altLang="ko-KR" dirty="0"/>
          </a:p>
          <a:p>
            <a:endParaRPr lang="ko-KR" altLang="en-US" dirty="0"/>
          </a:p>
        </p:txBody>
      </p:sp>
      <p:sp>
        <p:nvSpPr>
          <p:cNvPr id="5" name="슬라이드 번호 개체 틀 4">
            <a:extLst>
              <a:ext uri="{FF2B5EF4-FFF2-40B4-BE49-F238E27FC236}">
                <a16:creationId xmlns:a16="http://schemas.microsoft.com/office/drawing/2014/main" id="{08AAB4A0-23AD-4903-A510-1F79F38FEF35}"/>
              </a:ext>
            </a:extLst>
          </p:cNvPr>
          <p:cNvSpPr>
            <a:spLocks noGrp="1"/>
          </p:cNvSpPr>
          <p:nvPr>
            <p:ph type="sldNum" sz="quarter" idx="11"/>
          </p:nvPr>
        </p:nvSpPr>
        <p:spPr/>
        <p:txBody>
          <a:bodyPr/>
          <a:lstStyle/>
          <a:p>
            <a:fld id="{59395FB3-9C97-154F-86B2-7E381B951268}" type="slidenum">
              <a:rPr lang="en-US" smtClean="0"/>
              <a:pPr/>
              <a:t>21</a:t>
            </a:fld>
            <a:endParaRPr lang="en-US" dirty="0"/>
          </a:p>
        </p:txBody>
      </p:sp>
    </p:spTree>
    <p:extLst>
      <p:ext uri="{BB962C8B-B14F-4D97-AF65-F5344CB8AC3E}">
        <p14:creationId xmlns:p14="http://schemas.microsoft.com/office/powerpoint/2010/main" val="425240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3DA848A2-9700-4DE3-A870-7BC38D3DC0F9}"/>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Tree>
    <p:extLst>
      <p:ext uri="{BB962C8B-B14F-4D97-AF65-F5344CB8AC3E}">
        <p14:creationId xmlns:p14="http://schemas.microsoft.com/office/powerpoint/2010/main" val="3426006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43617D-8190-4F35-A990-4A05622B8B44}"/>
              </a:ext>
            </a:extLst>
          </p:cNvPr>
          <p:cNvSpPr>
            <a:spLocks noGrp="1"/>
          </p:cNvSpPr>
          <p:nvPr>
            <p:ph type="title"/>
          </p:nvPr>
        </p:nvSpPr>
        <p:spPr/>
        <p:txBody>
          <a:bodyPr/>
          <a:lstStyle/>
          <a:p>
            <a:r>
              <a:rPr lang="en-US" altLang="ko-KR" dirty="0"/>
              <a:t>Recap: </a:t>
            </a:r>
            <a:r>
              <a:rPr lang="en-US" altLang="ko-KR" dirty="0">
                <a:solidFill>
                  <a:schemeClr val="accent3">
                    <a:lumMod val="60000"/>
                    <a:lumOff val="40000"/>
                  </a:schemeClr>
                </a:solidFill>
              </a:rPr>
              <a:t>M</a:t>
            </a:r>
            <a:r>
              <a:rPr lang="en-US" altLang="ko-KR" dirty="0"/>
              <a:t>achine </a:t>
            </a:r>
            <a:r>
              <a:rPr lang="en-US" altLang="ko-KR" dirty="0">
                <a:solidFill>
                  <a:schemeClr val="accent3">
                    <a:lumMod val="60000"/>
                    <a:lumOff val="40000"/>
                  </a:schemeClr>
                </a:solidFill>
              </a:rPr>
              <a:t>L</a:t>
            </a:r>
            <a:r>
              <a:rPr lang="en-US" altLang="ko-KR" dirty="0"/>
              <a:t>earning</a:t>
            </a:r>
            <a:endParaRPr lang="ko-KR" altLang="en-US" dirty="0"/>
          </a:p>
        </p:txBody>
      </p:sp>
      <mc:AlternateContent xmlns:mc="http://schemas.openxmlformats.org/markup-compatibility/2006" xmlns:a14="http://schemas.microsoft.com/office/drawing/2010/main">
        <mc:Choice Requires="a14">
          <p:sp>
            <p:nvSpPr>
              <p:cNvPr id="7" name="텍스트 개체 틀 6">
                <a:extLst>
                  <a:ext uri="{FF2B5EF4-FFF2-40B4-BE49-F238E27FC236}">
                    <a16:creationId xmlns:a16="http://schemas.microsoft.com/office/drawing/2014/main" id="{E27C253C-E1BA-41F5-92CF-68688A8F09D8}"/>
                  </a:ext>
                </a:extLst>
              </p:cNvPr>
              <p:cNvSpPr>
                <a:spLocks noGrp="1"/>
              </p:cNvSpPr>
              <p:nvPr>
                <p:ph type="body" sz="quarter" idx="13"/>
              </p:nvPr>
            </p:nvSpPr>
            <p:spPr/>
            <p:txBody>
              <a:bodyPr/>
              <a:lstStyle/>
              <a:p>
                <a:pPr marL="342900" indent="-342900">
                  <a:buFont typeface="Arial" panose="020B0604020202020204" pitchFamily="34" charset="0"/>
                  <a:buChar char="•"/>
                </a:pPr>
                <a:r>
                  <a:rPr lang="en-US" altLang="ko-KR" dirty="0"/>
                  <a:t>Supervised learning </a:t>
                </a:r>
              </a:p>
              <a:p>
                <a:pPr marL="525775" lvl="1" indent="-342900">
                  <a:buFont typeface="Arial" panose="020B0604020202020204" pitchFamily="34" charset="0"/>
                  <a:buChar char="•"/>
                </a:pPr>
                <a14:m>
                  <m:oMath xmlns:m="http://schemas.openxmlformats.org/officeDocument/2006/math">
                    <m:r>
                      <a:rPr lang="en-US" altLang="ko-KR" b="0" i="1" smtClean="0">
                        <a:latin typeface="Cambria Math" panose="02040503050406030204" pitchFamily="18" charset="0"/>
                      </a:rPr>
                      <m:t>𝒟</m:t>
                    </m:r>
                    <m:r>
                      <a:rPr lang="en-US" altLang="ko-KR" b="0" i="1" smtClean="0">
                        <a:latin typeface="Cambria Math" panose="02040503050406030204" pitchFamily="18" charset="0"/>
                      </a:rPr>
                      <m:t>=</m:t>
                    </m:r>
                    <m:sSubSup>
                      <m:sSubSupPr>
                        <m:ctrlPr>
                          <a:rPr lang="en-US" altLang="ko-KR" b="0" i="1" smtClean="0">
                            <a:latin typeface="Cambria Math" panose="02040503050406030204" pitchFamily="18" charset="0"/>
                          </a:rPr>
                        </m:ctrlPr>
                      </m:sSubSupPr>
                      <m:e>
                        <m:d>
                          <m:dPr>
                            <m:begChr m:val="{"/>
                            <m:endChr m:val="}"/>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 </m:t>
                                </m:r>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e>
                            </m:d>
                          </m:e>
                        </m:d>
                      </m:e>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𝑀</m:t>
                        </m:r>
                      </m:sup>
                    </m:sSubSup>
                    <m:r>
                      <a:rPr lang="en-US" altLang="ko-KR" b="0" i="1" smtClean="0">
                        <a:latin typeface="Cambria Math" panose="02040503050406030204" pitchFamily="18" charset="0"/>
                      </a:rPr>
                      <m:t>,  </m:t>
                    </m:r>
                    <m:r>
                      <a:rPr lang="en-US" altLang="ko-KR" b="0" i="1" smtClean="0">
                        <a:latin typeface="Cambria Math" panose="02040503050406030204" pitchFamily="18" charset="0"/>
                      </a:rPr>
                      <m:t>𝑝</m:t>
                    </m:r>
                    <m:d>
                      <m:dPr>
                        <m:ctrlPr>
                          <a:rPr lang="en-US" altLang="ko-KR" b="0" i="1" smtClean="0">
                            <a:latin typeface="Cambria Math" panose="02040503050406030204" pitchFamily="18" charset="0"/>
                          </a:rPr>
                        </m:ctrlPr>
                      </m:dPr>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𝑦</m:t>
                            </m:r>
                          </m:e>
                        </m:acc>
                      </m:e>
                      <m:e>
                        <m:acc>
                          <m:accPr>
                            <m:chr m:val="̂"/>
                            <m:ctrlPr>
                              <a:rPr lang="en-US" altLang="ko-KR" b="0" i="1" smtClean="0">
                                <a:latin typeface="Cambria Math" panose="02040503050406030204" pitchFamily="18" charset="0"/>
                              </a:rPr>
                            </m:ctrlPr>
                          </m:accPr>
                          <m:e>
                            <m:r>
                              <a:rPr lang="en-US" altLang="ko-KR" b="0" i="1" smtClean="0">
                                <a:latin typeface="Cambria Math" panose="02040503050406030204" pitchFamily="18" charset="0"/>
                              </a:rPr>
                              <m:t>𝑥</m:t>
                            </m:r>
                          </m:e>
                        </m:acc>
                        <m:r>
                          <a:rPr lang="en-US" altLang="ko-KR" b="0" i="1" dirty="0" smtClean="0">
                            <a:latin typeface="Cambria Math" panose="02040503050406030204" pitchFamily="18" charset="0"/>
                          </a:rPr>
                          <m:t>, </m:t>
                        </m:r>
                        <m:r>
                          <a:rPr lang="en-US" altLang="ko-KR" b="0" i="1" smtClean="0">
                            <a:latin typeface="Cambria Math" panose="02040503050406030204" pitchFamily="18" charset="0"/>
                          </a:rPr>
                          <m:t>𝒟</m:t>
                        </m:r>
                      </m:e>
                    </m:d>
                  </m:oMath>
                </a14:m>
                <a:endParaRPr lang="en-US" altLang="ko-KR" dirty="0"/>
              </a:p>
              <a:p>
                <a:pPr marL="525775" lvl="1" indent="-342900">
                  <a:buFont typeface="Arial" panose="020B0604020202020204" pitchFamily="34" charset="0"/>
                  <a:buChar char="•"/>
                </a:pPr>
                <a:r>
                  <a:rPr lang="en-US" altLang="ko-KR" dirty="0"/>
                  <a:t>Data classification, regression, etc.</a:t>
                </a:r>
              </a:p>
              <a:p>
                <a:pPr marL="342900" indent="-342900">
                  <a:buFont typeface="Arial" panose="020B0604020202020204" pitchFamily="34" charset="0"/>
                  <a:buChar char="•"/>
                </a:pPr>
                <a:r>
                  <a:rPr lang="en-US" altLang="ko-KR" dirty="0"/>
                  <a:t>Unsupervised learning</a:t>
                </a:r>
              </a:p>
              <a:p>
                <a:pPr marL="525775" lvl="1" indent="-342900">
                  <a:buFont typeface="Arial" panose="020B0604020202020204" pitchFamily="34" charset="0"/>
                  <a:buChar char="•"/>
                </a:pPr>
                <a14:m>
                  <m:oMath xmlns:m="http://schemas.openxmlformats.org/officeDocument/2006/math">
                    <m:r>
                      <a:rPr lang="en-US" altLang="ko-KR" i="1">
                        <a:latin typeface="Cambria Math" panose="02040503050406030204" pitchFamily="18" charset="0"/>
                      </a:rPr>
                      <m:t>𝒟</m:t>
                    </m:r>
                    <m:r>
                      <a:rPr lang="en-US" altLang="ko-KR" i="1">
                        <a:latin typeface="Cambria Math" panose="02040503050406030204" pitchFamily="18" charset="0"/>
                      </a:rPr>
                      <m:t>=</m:t>
                    </m:r>
                    <m:sSubSup>
                      <m:sSubSupPr>
                        <m:ctrlPr>
                          <a:rPr lang="en-US" altLang="ko-KR" i="1">
                            <a:latin typeface="Cambria Math" panose="02040503050406030204" pitchFamily="18" charset="0"/>
                          </a:rPr>
                        </m:ctrlPr>
                      </m:sSubSupPr>
                      <m:e>
                        <m:d>
                          <m:dPr>
                            <m:begChr m:val="{"/>
                            <m:endChr m:val="}"/>
                            <m:ctrlPr>
                              <a:rPr lang="en-US" altLang="ko-KR" i="1">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e>
                        </m:d>
                      </m:e>
                      <m:sub>
                        <m:r>
                          <a:rPr lang="en-US" altLang="ko-KR" i="1">
                            <a:latin typeface="Cambria Math" panose="02040503050406030204" pitchFamily="18" charset="0"/>
                          </a:rPr>
                          <m:t>𝑖</m:t>
                        </m:r>
                        <m:r>
                          <a:rPr lang="en-US" altLang="ko-KR" i="1">
                            <a:latin typeface="Cambria Math" panose="02040503050406030204" pitchFamily="18" charset="0"/>
                          </a:rPr>
                          <m:t>=1</m:t>
                        </m:r>
                      </m:sub>
                      <m:sup>
                        <m:r>
                          <a:rPr lang="en-US" altLang="ko-KR" b="0" i="1" smtClean="0">
                            <a:latin typeface="Cambria Math" panose="02040503050406030204" pitchFamily="18" charset="0"/>
                          </a:rPr>
                          <m:t>𝑀</m:t>
                        </m:r>
                      </m:sup>
                    </m:sSubSup>
                    <m:r>
                      <a:rPr lang="en-US" altLang="ko-KR" i="1">
                        <a:latin typeface="Cambria Math" panose="02040503050406030204" pitchFamily="18" charset="0"/>
                      </a:rPr>
                      <m:t>,  </m:t>
                    </m:r>
                    <m:r>
                      <a:rPr lang="en-US" altLang="ko-KR" b="0" i="1" smtClean="0">
                        <a:latin typeface="Cambria Math" panose="02040503050406030204" pitchFamily="18" charset="0"/>
                      </a:rPr>
                      <m:t>𝑝</m:t>
                    </m:r>
                    <m:d>
                      <m:dPr>
                        <m:ctrlPr>
                          <a:rPr lang="en-US" altLang="ko-KR" i="1">
                            <a:latin typeface="Cambria Math" panose="02040503050406030204" pitchFamily="18" charset="0"/>
                          </a:rPr>
                        </m:ctrlPr>
                      </m:d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𝑥</m:t>
                            </m:r>
                          </m:e>
                        </m:acc>
                      </m:e>
                      <m:e>
                        <m:r>
                          <a:rPr lang="en-US" altLang="ko-KR" i="1">
                            <a:latin typeface="Cambria Math" panose="02040503050406030204" pitchFamily="18" charset="0"/>
                          </a:rPr>
                          <m:t>𝒟</m:t>
                        </m:r>
                      </m:e>
                    </m:d>
                  </m:oMath>
                </a14:m>
                <a:endParaRPr lang="en-US" altLang="ko-KR" dirty="0"/>
              </a:p>
              <a:p>
                <a:pPr marL="525775" lvl="1" indent="-342900">
                  <a:buFont typeface="Arial" panose="020B0604020202020204" pitchFamily="34" charset="0"/>
                  <a:buChar char="•"/>
                </a:pPr>
                <a:r>
                  <a:rPr lang="en-US" altLang="ko-KR" dirty="0"/>
                  <a:t>Data clustering, generative models, etc.</a:t>
                </a:r>
              </a:p>
              <a:p>
                <a:pPr marL="342900" indent="-342900">
                  <a:buFont typeface="Arial" panose="020B0604020202020204" pitchFamily="34" charset="0"/>
                  <a:buChar char="•"/>
                </a:pPr>
                <a:r>
                  <a:rPr lang="en-US" altLang="ko-KR" dirty="0"/>
                  <a:t>Reinforcement learning (RL)</a:t>
                </a:r>
              </a:p>
              <a:p>
                <a:pPr marL="525775" lvl="1" indent="-342900">
                  <a:buFont typeface="Arial" panose="020B0604020202020204" pitchFamily="34" charset="0"/>
                  <a:buChar char="•"/>
                </a:pPr>
                <a:r>
                  <a:rPr lang="en-US" altLang="ko-KR" dirty="0"/>
                  <a:t>Agent, Environment</a:t>
                </a:r>
              </a:p>
              <a:p>
                <a:pPr marL="525775" lvl="1" indent="-342900">
                  <a:buFont typeface="Arial" panose="020B0604020202020204" pitchFamily="34" charset="0"/>
                  <a:buChar char="•"/>
                </a:pPr>
                <a:r>
                  <a:rPr lang="en-US" altLang="ko-KR" dirty="0"/>
                  <a:t>Robotic control, game play, etc.</a:t>
                </a:r>
              </a:p>
              <a:p>
                <a:pPr marL="525775" lvl="1" indent="-342900">
                  <a:buFont typeface="Arial" panose="020B0604020202020204" pitchFamily="34" charset="0"/>
                  <a:buChar char="•"/>
                </a:pPr>
                <a:endParaRPr lang="en-US" altLang="ko-KR" dirty="0"/>
              </a:p>
              <a:p>
                <a:pPr marL="525775" lvl="1" indent="-342900">
                  <a:buFont typeface="Arial" panose="020B0604020202020204" pitchFamily="34" charset="0"/>
                  <a:buChar char="•"/>
                </a:pPr>
                <a:endParaRPr lang="en-US" altLang="ko-KR" dirty="0"/>
              </a:p>
              <a:p>
                <a:pPr marL="525775" lvl="1" indent="-342900">
                  <a:buFont typeface="Arial" panose="020B0604020202020204" pitchFamily="34" charset="0"/>
                  <a:buChar char="•"/>
                </a:pPr>
                <a:endParaRPr lang="ko-KR" altLang="en-US" dirty="0"/>
              </a:p>
            </p:txBody>
          </p:sp>
        </mc:Choice>
        <mc:Fallback xmlns="">
          <p:sp>
            <p:nvSpPr>
              <p:cNvPr id="7" name="텍스트 개체 틀 6">
                <a:extLst>
                  <a:ext uri="{FF2B5EF4-FFF2-40B4-BE49-F238E27FC236}">
                    <a16:creationId xmlns:a16="http://schemas.microsoft.com/office/drawing/2014/main" id="{E27C253C-E1BA-41F5-92CF-68688A8F09D8}"/>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2217" t="-1406" b="-3938"/>
                </a:stretch>
              </a:blipFill>
            </p:spPr>
            <p:txBody>
              <a:bodyPr/>
              <a:lstStyle/>
              <a:p>
                <a:r>
                  <a:rPr lang="ko-KR" altLang="en-US">
                    <a:noFill/>
                  </a:rPr>
                  <a:t> </a:t>
                </a:r>
              </a:p>
            </p:txBody>
          </p:sp>
        </mc:Fallback>
      </mc:AlternateContent>
      <p:sp>
        <p:nvSpPr>
          <p:cNvPr id="8" name="내용 개체 틀 7">
            <a:extLst>
              <a:ext uri="{FF2B5EF4-FFF2-40B4-BE49-F238E27FC236}">
                <a16:creationId xmlns:a16="http://schemas.microsoft.com/office/drawing/2014/main" id="{9E7D9E19-9D5C-4295-9146-C09DB2C8EDD4}"/>
              </a:ext>
            </a:extLst>
          </p:cNvPr>
          <p:cNvSpPr>
            <a:spLocks noGrp="1"/>
          </p:cNvSpPr>
          <p:nvPr>
            <p:ph sz="quarter" idx="17"/>
          </p:nvPr>
        </p:nvSpPr>
        <p:spPr/>
        <p:txBody>
          <a:bodyPr/>
          <a:lstStyle/>
          <a:p>
            <a:r>
              <a:rPr lang="en-US" altLang="ko-KR" dirty="0"/>
              <a:t>Supervised learning</a:t>
            </a:r>
            <a:endParaRPr lang="ko-KR" altLang="en-US" dirty="0"/>
          </a:p>
        </p:txBody>
      </p:sp>
      <p:sp>
        <p:nvSpPr>
          <p:cNvPr id="9" name="내용 개체 틀 8">
            <a:extLst>
              <a:ext uri="{FF2B5EF4-FFF2-40B4-BE49-F238E27FC236}">
                <a16:creationId xmlns:a16="http://schemas.microsoft.com/office/drawing/2014/main" id="{0DC9086C-13E4-4592-8D97-19643E859E82}"/>
              </a:ext>
            </a:extLst>
          </p:cNvPr>
          <p:cNvSpPr>
            <a:spLocks noGrp="1"/>
          </p:cNvSpPr>
          <p:nvPr>
            <p:ph sz="quarter" idx="18"/>
          </p:nvPr>
        </p:nvSpPr>
        <p:spPr/>
        <p:txBody>
          <a:bodyPr/>
          <a:lstStyle/>
          <a:p>
            <a:r>
              <a:rPr lang="en-US" altLang="ko-KR" dirty="0"/>
              <a:t>Unsupervised learning</a:t>
            </a:r>
            <a:endParaRPr lang="ko-KR" altLang="en-US" dirty="0"/>
          </a:p>
        </p:txBody>
      </p:sp>
      <p:sp>
        <p:nvSpPr>
          <p:cNvPr id="10" name="내용 개체 틀 9">
            <a:extLst>
              <a:ext uri="{FF2B5EF4-FFF2-40B4-BE49-F238E27FC236}">
                <a16:creationId xmlns:a16="http://schemas.microsoft.com/office/drawing/2014/main" id="{BC090DAB-20B5-49AA-A18B-6795121ACF45}"/>
              </a:ext>
            </a:extLst>
          </p:cNvPr>
          <p:cNvSpPr>
            <a:spLocks noGrp="1"/>
          </p:cNvSpPr>
          <p:nvPr>
            <p:ph sz="quarter" idx="19"/>
          </p:nvPr>
        </p:nvSpPr>
        <p:spPr/>
        <p:txBody>
          <a:bodyPr/>
          <a:lstStyle/>
          <a:p>
            <a:r>
              <a:rPr lang="en-US" altLang="ko-KR" dirty="0"/>
              <a:t>Reinforcement learning</a:t>
            </a:r>
            <a:endParaRPr lang="ko-KR" altLang="en-US" dirty="0"/>
          </a:p>
        </p:txBody>
      </p:sp>
      <p:pic>
        <p:nvPicPr>
          <p:cNvPr id="2052" name="Picture 4" descr="https://learn.qiskit.org/content/quantum-machine-learning/images/introduction/tabs/0/supervised.png">
            <a:extLst>
              <a:ext uri="{FF2B5EF4-FFF2-40B4-BE49-F238E27FC236}">
                <a16:creationId xmlns:a16="http://schemas.microsoft.com/office/drawing/2014/main" id="{657B1EA5-B245-4B7B-9C03-B8BB68BE8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062" y="454500"/>
            <a:ext cx="267187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earn.qiskit.org/content/quantum-machine-learning/images/introduction/tabs/0/unsupervised.png">
            <a:extLst>
              <a:ext uri="{FF2B5EF4-FFF2-40B4-BE49-F238E27FC236}">
                <a16:creationId xmlns:a16="http://schemas.microsoft.com/office/drawing/2014/main" id="{EC4B3610-397A-45D2-90B4-2AD7483729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2062" y="398112"/>
            <a:ext cx="267187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a:extLst>
              <a:ext uri="{FF2B5EF4-FFF2-40B4-BE49-F238E27FC236}">
                <a16:creationId xmlns:a16="http://schemas.microsoft.com/office/drawing/2014/main" id="{18D13E8C-E307-44C5-A434-16AB9109C8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3937" y="4173888"/>
            <a:ext cx="3120000" cy="2340000"/>
          </a:xfrm>
          <a:prstGeom prst="rect">
            <a:avLst/>
          </a:prstGeom>
          <a:noFill/>
        </p:spPr>
      </p:pic>
      <p:pic>
        <p:nvPicPr>
          <p:cNvPr id="2056" name="Picture 8" descr="https://upload.wikimedia.org/wikipedia/commons/thumb/1/1b/Reinforcement_learning_diagram.svg/250px-Reinforcement_learning_diagram.svg.png">
            <a:extLst>
              <a:ext uri="{FF2B5EF4-FFF2-40B4-BE49-F238E27FC236}">
                <a16:creationId xmlns:a16="http://schemas.microsoft.com/office/drawing/2014/main" id="{ED472042-C780-4FB8-A3C8-0D19299260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4062" y="4173888"/>
            <a:ext cx="2417356" cy="2340000"/>
          </a:xfrm>
          <a:prstGeom prst="rect">
            <a:avLst/>
          </a:prstGeom>
          <a:solidFill>
            <a:schemeClr val="accent2"/>
          </a:solidFill>
        </p:spPr>
      </p:pic>
      <p:sp>
        <p:nvSpPr>
          <p:cNvPr id="15" name="슬라이드 번호 개체 틀 14">
            <a:extLst>
              <a:ext uri="{FF2B5EF4-FFF2-40B4-BE49-F238E27FC236}">
                <a16:creationId xmlns:a16="http://schemas.microsoft.com/office/drawing/2014/main" id="{8AFB2BDC-5463-43B0-BD83-BE5D38F4C92B}"/>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1993347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CDE4C8-0220-4333-A58B-86764ACBA971}"/>
              </a:ext>
            </a:extLst>
          </p:cNvPr>
          <p:cNvSpPr>
            <a:spLocks noGrp="1"/>
          </p:cNvSpPr>
          <p:nvPr>
            <p:ph type="title"/>
          </p:nvPr>
        </p:nvSpPr>
        <p:spPr/>
        <p:txBody>
          <a:bodyPr/>
          <a:lstStyle/>
          <a:p>
            <a:r>
              <a:rPr lang="en-US" altLang="ko-KR" dirty="0"/>
              <a:t>Categories of QML</a:t>
            </a:r>
            <a:endParaRPr lang="ko-KR" altLang="en-US" dirty="0"/>
          </a:p>
        </p:txBody>
      </p:sp>
      <p:pic>
        <p:nvPicPr>
          <p:cNvPr id="19" name="내용 개체 틀 18">
            <a:extLst>
              <a:ext uri="{FF2B5EF4-FFF2-40B4-BE49-F238E27FC236}">
                <a16:creationId xmlns:a16="http://schemas.microsoft.com/office/drawing/2014/main" id="{8662AC1E-49A8-4B26-BC7C-6D971C363EC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794793" y="2483018"/>
            <a:ext cx="2685714" cy="2685714"/>
          </a:xfrm>
        </p:spPr>
      </p:pic>
      <p:sp>
        <p:nvSpPr>
          <p:cNvPr id="14" name="텍스트 개체 틀 13">
            <a:extLst>
              <a:ext uri="{FF2B5EF4-FFF2-40B4-BE49-F238E27FC236}">
                <a16:creationId xmlns:a16="http://schemas.microsoft.com/office/drawing/2014/main" id="{04F6DB3E-CDFB-403B-BFC3-210B429F66B8}"/>
              </a:ext>
            </a:extLst>
          </p:cNvPr>
          <p:cNvSpPr>
            <a:spLocks noGrp="1"/>
          </p:cNvSpPr>
          <p:nvPr>
            <p:ph type="body" sz="quarter" idx="12"/>
          </p:nvPr>
        </p:nvSpPr>
        <p:spPr/>
        <p:txBody>
          <a:bodyPr/>
          <a:lstStyle/>
          <a:p>
            <a:pPr marL="342900" indent="-342900">
              <a:buFont typeface="Arial" panose="020B0604020202020204" pitchFamily="34" charset="0"/>
              <a:buChar char="•"/>
            </a:pPr>
            <a:r>
              <a:rPr lang="en-US" altLang="ko-KR" dirty="0"/>
              <a:t>Process </a:t>
            </a:r>
            <a:r>
              <a:rPr lang="en-US" altLang="ko-KR" dirty="0">
                <a:solidFill>
                  <a:schemeClr val="accent3">
                    <a:lumMod val="60000"/>
                    <a:lumOff val="40000"/>
                  </a:schemeClr>
                </a:solidFill>
              </a:rPr>
              <a:t>c</a:t>
            </a:r>
            <a:r>
              <a:rPr lang="en-US" altLang="ko-KR" dirty="0"/>
              <a:t>lassical data with </a:t>
            </a:r>
            <a:r>
              <a:rPr lang="en-US" altLang="ko-KR" dirty="0">
                <a:solidFill>
                  <a:schemeClr val="accent3">
                    <a:lumMod val="60000"/>
                    <a:lumOff val="40000"/>
                  </a:schemeClr>
                </a:solidFill>
              </a:rPr>
              <a:t>c</a:t>
            </a:r>
            <a:r>
              <a:rPr lang="en-US" altLang="ko-KR" dirty="0"/>
              <a:t>lassical computers</a:t>
            </a:r>
          </a:p>
          <a:p>
            <a:pPr marL="342900" indent="-342900">
              <a:buFont typeface="Arial" panose="020B0604020202020204" pitchFamily="34" charset="0"/>
              <a:buChar char="•"/>
            </a:pPr>
            <a:r>
              <a:rPr lang="en-US" altLang="ko-KR" dirty="0"/>
              <a:t>“Inspired” by quantum systems</a:t>
            </a:r>
          </a:p>
          <a:p>
            <a:pPr marL="342900" indent="-342900">
              <a:buFont typeface="Arial" panose="020B0604020202020204" pitchFamily="34" charset="0"/>
              <a:buChar char="•"/>
            </a:pPr>
            <a:r>
              <a:rPr lang="en-US" altLang="ko-KR" dirty="0"/>
              <a:t>Simulated Annealing, Quantum Monte Carlo, Tensor networks, etc.</a:t>
            </a:r>
            <a:endParaRPr lang="ko-KR" altLang="en-US" dirty="0"/>
          </a:p>
        </p:txBody>
      </p:sp>
      <p:sp>
        <p:nvSpPr>
          <p:cNvPr id="4" name="슬라이드 번호 개체 틀 3">
            <a:extLst>
              <a:ext uri="{FF2B5EF4-FFF2-40B4-BE49-F238E27FC236}">
                <a16:creationId xmlns:a16="http://schemas.microsoft.com/office/drawing/2014/main" id="{3336FA94-39D7-403B-ABD0-81841B184374}"/>
              </a:ext>
            </a:extLst>
          </p:cNvPr>
          <p:cNvSpPr>
            <a:spLocks noGrp="1"/>
          </p:cNvSpPr>
          <p:nvPr>
            <p:ph type="sldNum" sz="quarter" idx="11"/>
          </p:nvPr>
        </p:nvSpPr>
        <p:spPr/>
        <p:txBody>
          <a:bodyPr/>
          <a:lstStyle/>
          <a:p>
            <a:fld id="{59395FB3-9C97-154F-86B2-7E381B951268}" type="slidenum">
              <a:rPr lang="en-US" smtClean="0"/>
              <a:pPr/>
              <a:t>4</a:t>
            </a:fld>
            <a:endParaRPr lang="en-US" dirty="0"/>
          </a:p>
        </p:txBody>
      </p:sp>
      <p:pic>
        <p:nvPicPr>
          <p:cNvPr id="4098" name="Picture 2" descr="Tensor Network">
            <a:extLst>
              <a:ext uri="{FF2B5EF4-FFF2-40B4-BE49-F238E27FC236}">
                <a16:creationId xmlns:a16="http://schemas.microsoft.com/office/drawing/2014/main" id="{7CC19319-78F3-41FD-953F-078A247DE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6868" y="3625678"/>
            <a:ext cx="4529132" cy="2625361"/>
          </a:xfrm>
          <a:prstGeom prst="rect">
            <a:avLst/>
          </a:prstGeom>
          <a:solidFill>
            <a:schemeClr val="accent3"/>
          </a:solidFill>
        </p:spPr>
      </p:pic>
    </p:spTree>
    <p:extLst>
      <p:ext uri="{BB962C8B-B14F-4D97-AF65-F5344CB8AC3E}">
        <p14:creationId xmlns:p14="http://schemas.microsoft.com/office/powerpoint/2010/main" val="3713847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CDE4C8-0220-4333-A58B-86764ACBA971}"/>
              </a:ext>
            </a:extLst>
          </p:cNvPr>
          <p:cNvSpPr>
            <a:spLocks noGrp="1"/>
          </p:cNvSpPr>
          <p:nvPr>
            <p:ph type="title"/>
          </p:nvPr>
        </p:nvSpPr>
        <p:spPr/>
        <p:txBody>
          <a:bodyPr/>
          <a:lstStyle/>
          <a:p>
            <a:r>
              <a:rPr lang="en-US" altLang="ko-KR" dirty="0"/>
              <a:t>Categories of QML</a:t>
            </a:r>
            <a:endParaRPr lang="ko-KR" altLang="en-US" dirty="0"/>
          </a:p>
        </p:txBody>
      </p:sp>
      <p:sp>
        <p:nvSpPr>
          <p:cNvPr id="14" name="텍스트 개체 틀 13">
            <a:extLst>
              <a:ext uri="{FF2B5EF4-FFF2-40B4-BE49-F238E27FC236}">
                <a16:creationId xmlns:a16="http://schemas.microsoft.com/office/drawing/2014/main" id="{04F6DB3E-CDFB-403B-BFC3-210B429F66B8}"/>
              </a:ext>
            </a:extLst>
          </p:cNvPr>
          <p:cNvSpPr>
            <a:spLocks noGrp="1"/>
          </p:cNvSpPr>
          <p:nvPr>
            <p:ph type="body" sz="quarter" idx="12"/>
          </p:nvPr>
        </p:nvSpPr>
        <p:spPr/>
        <p:txBody>
          <a:bodyPr/>
          <a:lstStyle/>
          <a:p>
            <a:pPr marL="342900" indent="-342900">
              <a:buFont typeface="Arial" panose="020B0604020202020204" pitchFamily="34" charset="0"/>
              <a:buChar char="•"/>
            </a:pPr>
            <a:r>
              <a:rPr lang="en-US" altLang="ko-KR" dirty="0"/>
              <a:t>Process </a:t>
            </a:r>
            <a:r>
              <a:rPr lang="en-US" altLang="ko-KR" dirty="0">
                <a:solidFill>
                  <a:schemeClr val="accent3">
                    <a:lumMod val="60000"/>
                    <a:lumOff val="40000"/>
                  </a:schemeClr>
                </a:solidFill>
              </a:rPr>
              <a:t>q</a:t>
            </a:r>
            <a:r>
              <a:rPr lang="en-US" altLang="ko-KR" dirty="0"/>
              <a:t>uantum data with </a:t>
            </a:r>
            <a:r>
              <a:rPr lang="en-US" altLang="ko-KR" dirty="0">
                <a:solidFill>
                  <a:schemeClr val="accent3">
                    <a:lumMod val="60000"/>
                    <a:lumOff val="40000"/>
                  </a:schemeClr>
                </a:solidFill>
              </a:rPr>
              <a:t>c</a:t>
            </a:r>
            <a:r>
              <a:rPr lang="en-US" altLang="ko-KR" dirty="0"/>
              <a:t>lassical computers</a:t>
            </a:r>
          </a:p>
          <a:p>
            <a:pPr marL="342900" indent="-342900">
              <a:buFont typeface="Arial" panose="020B0604020202020204" pitchFamily="34" charset="0"/>
              <a:buChar char="•"/>
            </a:pPr>
            <a:r>
              <a:rPr lang="en-US" altLang="ko-KR" dirty="0"/>
              <a:t>Inspect quantum systems with ML</a:t>
            </a:r>
          </a:p>
          <a:p>
            <a:pPr marL="342900" indent="-342900">
              <a:buFont typeface="Arial" panose="020B0604020202020204" pitchFamily="34" charset="0"/>
              <a:buChar char="•"/>
            </a:pPr>
            <a:r>
              <a:rPr lang="en-US" altLang="ko-KR" dirty="0"/>
              <a:t>Qubit characterization, quantum optimal control, readout error mitigation, etc.</a:t>
            </a:r>
            <a:endParaRPr lang="ko-KR" altLang="en-US" dirty="0"/>
          </a:p>
        </p:txBody>
      </p:sp>
      <p:sp>
        <p:nvSpPr>
          <p:cNvPr id="4" name="슬라이드 번호 개체 틀 3">
            <a:extLst>
              <a:ext uri="{FF2B5EF4-FFF2-40B4-BE49-F238E27FC236}">
                <a16:creationId xmlns:a16="http://schemas.microsoft.com/office/drawing/2014/main" id="{3336FA94-39D7-403B-ABD0-81841B184374}"/>
              </a:ext>
            </a:extLst>
          </p:cNvPr>
          <p:cNvSpPr>
            <a:spLocks noGrp="1"/>
          </p:cNvSpPr>
          <p:nvPr>
            <p:ph type="sldNum" sz="quarter" idx="11"/>
          </p:nvPr>
        </p:nvSpPr>
        <p:spPr/>
        <p:txBody>
          <a:bodyPr/>
          <a:lstStyle/>
          <a:p>
            <a:fld id="{59395FB3-9C97-154F-86B2-7E381B951268}" type="slidenum">
              <a:rPr lang="en-US" smtClean="0"/>
              <a:pPr/>
              <a:t>5</a:t>
            </a:fld>
            <a:endParaRPr lang="en-US" dirty="0"/>
          </a:p>
        </p:txBody>
      </p:sp>
      <p:pic>
        <p:nvPicPr>
          <p:cNvPr id="7" name="내용 개체 틀 6">
            <a:extLst>
              <a:ext uri="{FF2B5EF4-FFF2-40B4-BE49-F238E27FC236}">
                <a16:creationId xmlns:a16="http://schemas.microsoft.com/office/drawing/2014/main" id="{A613013C-F9C2-4908-8A08-DB883B9B18B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794793" y="2483018"/>
            <a:ext cx="2685714" cy="2685714"/>
          </a:xfrm>
        </p:spPr>
      </p:pic>
      <p:pic>
        <p:nvPicPr>
          <p:cNvPr id="6146" name="Picture 2" descr="QuSCo | Introduction to Quantum Optimal Control for Quantum Sensing with  Nitrogen-Vacancy Centers in Diamond">
            <a:extLst>
              <a:ext uri="{FF2B5EF4-FFF2-40B4-BE49-F238E27FC236}">
                <a16:creationId xmlns:a16="http://schemas.microsoft.com/office/drawing/2014/main" id="{3F296BE2-4586-4034-8CA4-6B5EE3EAD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9316" y="3429000"/>
            <a:ext cx="3547630" cy="2703910"/>
          </a:xfrm>
          <a:prstGeom prst="rect">
            <a:avLst/>
          </a:prstGeom>
          <a:solidFill>
            <a:schemeClr val="accent2"/>
          </a:solidFill>
        </p:spPr>
      </p:pic>
    </p:spTree>
    <p:extLst>
      <p:ext uri="{BB962C8B-B14F-4D97-AF65-F5344CB8AC3E}">
        <p14:creationId xmlns:p14="http://schemas.microsoft.com/office/powerpoint/2010/main" val="4268851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CDE4C8-0220-4333-A58B-86764ACBA971}"/>
              </a:ext>
            </a:extLst>
          </p:cNvPr>
          <p:cNvSpPr>
            <a:spLocks noGrp="1"/>
          </p:cNvSpPr>
          <p:nvPr>
            <p:ph type="title"/>
          </p:nvPr>
        </p:nvSpPr>
        <p:spPr/>
        <p:txBody>
          <a:bodyPr/>
          <a:lstStyle/>
          <a:p>
            <a:r>
              <a:rPr lang="en-US" altLang="ko-KR" dirty="0"/>
              <a:t>Categories of QML</a:t>
            </a:r>
            <a:endParaRPr lang="ko-KR" altLang="en-US" dirty="0"/>
          </a:p>
        </p:txBody>
      </p:sp>
      <p:sp>
        <p:nvSpPr>
          <p:cNvPr id="14" name="텍스트 개체 틀 13">
            <a:extLst>
              <a:ext uri="{FF2B5EF4-FFF2-40B4-BE49-F238E27FC236}">
                <a16:creationId xmlns:a16="http://schemas.microsoft.com/office/drawing/2014/main" id="{04F6DB3E-CDFB-403B-BFC3-210B429F66B8}"/>
              </a:ext>
            </a:extLst>
          </p:cNvPr>
          <p:cNvSpPr>
            <a:spLocks noGrp="1"/>
          </p:cNvSpPr>
          <p:nvPr>
            <p:ph type="body" sz="quarter" idx="12"/>
          </p:nvPr>
        </p:nvSpPr>
        <p:spPr/>
        <p:txBody>
          <a:bodyPr/>
          <a:lstStyle/>
          <a:p>
            <a:pPr marL="342900" indent="-342900">
              <a:buFont typeface="Arial" panose="020B0604020202020204" pitchFamily="34" charset="0"/>
              <a:buChar char="•"/>
            </a:pPr>
            <a:r>
              <a:rPr lang="en-US" altLang="ko-KR" dirty="0"/>
              <a:t>Process </a:t>
            </a:r>
            <a:r>
              <a:rPr lang="en-US" altLang="ko-KR" dirty="0">
                <a:solidFill>
                  <a:schemeClr val="accent3">
                    <a:lumMod val="60000"/>
                    <a:lumOff val="40000"/>
                  </a:schemeClr>
                </a:solidFill>
              </a:rPr>
              <a:t>q</a:t>
            </a:r>
            <a:r>
              <a:rPr lang="en-US" altLang="ko-KR" dirty="0"/>
              <a:t>uantum data with </a:t>
            </a:r>
            <a:r>
              <a:rPr lang="en-US" altLang="ko-KR" dirty="0">
                <a:solidFill>
                  <a:schemeClr val="accent3">
                    <a:lumMod val="60000"/>
                    <a:lumOff val="40000"/>
                  </a:schemeClr>
                </a:solidFill>
              </a:rPr>
              <a:t>q</a:t>
            </a:r>
            <a:r>
              <a:rPr lang="en-US" altLang="ko-KR" dirty="0"/>
              <a:t>uantum computers</a:t>
            </a:r>
          </a:p>
          <a:p>
            <a:pPr marL="342900" indent="-342900">
              <a:buFont typeface="Arial" panose="020B0604020202020204" pitchFamily="34" charset="0"/>
              <a:buChar char="•"/>
            </a:pPr>
            <a:r>
              <a:rPr lang="en-US" altLang="ko-KR" dirty="0"/>
              <a:t>Measure quantum system </a:t>
            </a:r>
            <a:r>
              <a:rPr lang="en-US" altLang="ko-KR" dirty="0">
                <a:sym typeface="Wingdings" panose="05000000000000000000" pitchFamily="2" charset="2"/>
              </a:rPr>
              <a:t> quantum ML</a:t>
            </a:r>
          </a:p>
          <a:p>
            <a:pPr marL="342900" indent="-342900">
              <a:buFont typeface="Arial" panose="020B0604020202020204" pitchFamily="34" charset="0"/>
              <a:buChar char="•"/>
            </a:pPr>
            <a:r>
              <a:rPr lang="en-US" altLang="ko-KR" dirty="0">
                <a:sym typeface="Wingdings" panose="05000000000000000000" pitchFamily="2" charset="2"/>
              </a:rPr>
              <a:t>Or full quantum state as input</a:t>
            </a:r>
            <a:endParaRPr lang="en-US" altLang="ko-KR" dirty="0"/>
          </a:p>
          <a:p>
            <a:pPr marL="342900" indent="-342900">
              <a:buFont typeface="Arial" panose="020B0604020202020204" pitchFamily="34" charset="0"/>
              <a:buChar char="•"/>
            </a:pPr>
            <a:r>
              <a:rPr lang="en-US" altLang="ko-KR" dirty="0"/>
              <a:t>Quantum many-body systems, Quantum Simulation, Quantum Chemistry</a:t>
            </a:r>
            <a:endParaRPr lang="ko-KR" altLang="en-US" dirty="0"/>
          </a:p>
        </p:txBody>
      </p:sp>
      <p:sp>
        <p:nvSpPr>
          <p:cNvPr id="4" name="슬라이드 번호 개체 틀 3">
            <a:extLst>
              <a:ext uri="{FF2B5EF4-FFF2-40B4-BE49-F238E27FC236}">
                <a16:creationId xmlns:a16="http://schemas.microsoft.com/office/drawing/2014/main" id="{3336FA94-39D7-403B-ABD0-81841B184374}"/>
              </a:ext>
            </a:extLst>
          </p:cNvPr>
          <p:cNvSpPr>
            <a:spLocks noGrp="1"/>
          </p:cNvSpPr>
          <p:nvPr>
            <p:ph type="sldNum" sz="quarter" idx="11"/>
          </p:nvPr>
        </p:nvSpPr>
        <p:spPr/>
        <p:txBody>
          <a:bodyPr/>
          <a:lstStyle/>
          <a:p>
            <a:fld id="{59395FB3-9C97-154F-86B2-7E381B951268}" type="slidenum">
              <a:rPr lang="en-US" smtClean="0"/>
              <a:pPr/>
              <a:t>6</a:t>
            </a:fld>
            <a:endParaRPr lang="en-US" dirty="0"/>
          </a:p>
        </p:txBody>
      </p:sp>
      <p:pic>
        <p:nvPicPr>
          <p:cNvPr id="7" name="내용 개체 틀 6">
            <a:extLst>
              <a:ext uri="{FF2B5EF4-FFF2-40B4-BE49-F238E27FC236}">
                <a16:creationId xmlns:a16="http://schemas.microsoft.com/office/drawing/2014/main" id="{7B7F28DF-A556-4291-A5F1-993D21D268F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794793" y="2483018"/>
            <a:ext cx="2685714" cy="2685714"/>
          </a:xfrm>
        </p:spPr>
      </p:pic>
      <p:pic>
        <p:nvPicPr>
          <p:cNvPr id="13314" name="Picture 2" descr="How to measure a molecule's energy using a quantum computer | IBM Research  Blog">
            <a:extLst>
              <a:ext uri="{FF2B5EF4-FFF2-40B4-BE49-F238E27FC236}">
                <a16:creationId xmlns:a16="http://schemas.microsoft.com/office/drawing/2014/main" id="{0F35911C-3756-4570-B3A2-9AD040146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4119434"/>
            <a:ext cx="6400802" cy="2098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77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2CDE4C8-0220-4333-A58B-86764ACBA971}"/>
              </a:ext>
            </a:extLst>
          </p:cNvPr>
          <p:cNvSpPr>
            <a:spLocks noGrp="1"/>
          </p:cNvSpPr>
          <p:nvPr>
            <p:ph type="title"/>
          </p:nvPr>
        </p:nvSpPr>
        <p:spPr/>
        <p:txBody>
          <a:bodyPr/>
          <a:lstStyle/>
          <a:p>
            <a:r>
              <a:rPr lang="en-US" altLang="ko-KR" dirty="0"/>
              <a:t>Categories of QML</a:t>
            </a:r>
            <a:endParaRPr lang="ko-KR" altLang="en-US" dirty="0"/>
          </a:p>
        </p:txBody>
      </p:sp>
      <p:sp>
        <p:nvSpPr>
          <p:cNvPr id="14" name="텍스트 개체 틀 13">
            <a:extLst>
              <a:ext uri="{FF2B5EF4-FFF2-40B4-BE49-F238E27FC236}">
                <a16:creationId xmlns:a16="http://schemas.microsoft.com/office/drawing/2014/main" id="{04F6DB3E-CDFB-403B-BFC3-210B429F66B8}"/>
              </a:ext>
            </a:extLst>
          </p:cNvPr>
          <p:cNvSpPr>
            <a:spLocks noGrp="1"/>
          </p:cNvSpPr>
          <p:nvPr>
            <p:ph type="body" sz="quarter" idx="12"/>
          </p:nvPr>
        </p:nvSpPr>
        <p:spPr/>
        <p:txBody>
          <a:bodyPr/>
          <a:lstStyle/>
          <a:p>
            <a:pPr marL="342900" indent="-342900">
              <a:buFont typeface="Arial" panose="020B0604020202020204" pitchFamily="34" charset="0"/>
              <a:buChar char="•"/>
            </a:pPr>
            <a:r>
              <a:rPr lang="en-US" altLang="ko-KR" dirty="0"/>
              <a:t>Process </a:t>
            </a:r>
            <a:r>
              <a:rPr lang="en-US" altLang="ko-KR" dirty="0">
                <a:solidFill>
                  <a:schemeClr val="accent3">
                    <a:lumMod val="60000"/>
                    <a:lumOff val="40000"/>
                  </a:schemeClr>
                </a:solidFill>
              </a:rPr>
              <a:t>c</a:t>
            </a:r>
            <a:r>
              <a:rPr lang="en-US" altLang="ko-KR" dirty="0"/>
              <a:t>lassical data with </a:t>
            </a:r>
            <a:r>
              <a:rPr lang="en-US" altLang="ko-KR" dirty="0">
                <a:solidFill>
                  <a:schemeClr val="accent3">
                    <a:lumMod val="60000"/>
                    <a:lumOff val="40000"/>
                  </a:schemeClr>
                </a:solidFill>
              </a:rPr>
              <a:t>q</a:t>
            </a:r>
            <a:r>
              <a:rPr lang="en-US" altLang="ko-KR" dirty="0"/>
              <a:t>uantum computers</a:t>
            </a:r>
          </a:p>
          <a:p>
            <a:pPr marL="342900" indent="-342900">
              <a:buFont typeface="Arial" panose="020B0604020202020204" pitchFamily="34" charset="0"/>
              <a:buChar char="•"/>
            </a:pPr>
            <a:r>
              <a:rPr lang="en-US" altLang="ko-KR" dirty="0"/>
              <a:t>Main focus!!</a:t>
            </a:r>
          </a:p>
          <a:p>
            <a:pPr marL="342900" indent="-342900">
              <a:buFont typeface="Arial" panose="020B0604020202020204" pitchFamily="34" charset="0"/>
              <a:buChar char="•"/>
            </a:pPr>
            <a:r>
              <a:rPr lang="en-US" altLang="ko-KR" dirty="0"/>
              <a:t>99% of all quantum-related ML (maybe?)</a:t>
            </a: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457200" indent="-457200">
              <a:buFont typeface="+mj-lt"/>
              <a:buAutoNum type="alphaUcPeriod"/>
            </a:pPr>
            <a:r>
              <a:rPr lang="en-US" altLang="ko-KR" dirty="0"/>
              <a:t>With Power of </a:t>
            </a:r>
            <a:r>
              <a:rPr lang="en-US" altLang="ko-KR" b="1" dirty="0">
                <a:solidFill>
                  <a:schemeClr val="accent3"/>
                </a:solidFill>
              </a:rPr>
              <a:t>QRAM</a:t>
            </a:r>
            <a:r>
              <a:rPr lang="en-US" altLang="ko-KR" b="1" dirty="0"/>
              <a:t>  </a:t>
            </a:r>
            <a:r>
              <a:rPr lang="en-US" altLang="ko-KR" dirty="0"/>
              <a:t>(Skeptical)</a:t>
            </a:r>
            <a:endParaRPr lang="en-US" altLang="ko-KR" dirty="0">
              <a:solidFill>
                <a:schemeClr val="accent3"/>
              </a:solidFill>
            </a:endParaRPr>
          </a:p>
          <a:p>
            <a:pPr marL="457200" indent="-457200">
              <a:buFont typeface="+mj-lt"/>
              <a:buAutoNum type="alphaUcPeriod"/>
            </a:pPr>
            <a:r>
              <a:rPr lang="en-US" altLang="ko-KR" dirty="0"/>
              <a:t>Without </a:t>
            </a:r>
            <a:r>
              <a:rPr lang="en-US" altLang="ko-KR" b="1" dirty="0">
                <a:solidFill>
                  <a:schemeClr val="accent3"/>
                </a:solidFill>
              </a:rPr>
              <a:t>QRAM</a:t>
            </a:r>
            <a:r>
              <a:rPr lang="en-US" altLang="ko-KR" dirty="0"/>
              <a:t> (Near-term)</a:t>
            </a:r>
          </a:p>
          <a:p>
            <a:endParaRPr lang="ko-KR" altLang="en-US" dirty="0"/>
          </a:p>
        </p:txBody>
      </p:sp>
      <p:sp>
        <p:nvSpPr>
          <p:cNvPr id="4" name="슬라이드 번호 개체 틀 3">
            <a:extLst>
              <a:ext uri="{FF2B5EF4-FFF2-40B4-BE49-F238E27FC236}">
                <a16:creationId xmlns:a16="http://schemas.microsoft.com/office/drawing/2014/main" id="{3336FA94-39D7-403B-ABD0-81841B184374}"/>
              </a:ext>
            </a:extLst>
          </p:cNvPr>
          <p:cNvSpPr>
            <a:spLocks noGrp="1"/>
          </p:cNvSpPr>
          <p:nvPr>
            <p:ph type="sldNum" sz="quarter" idx="11"/>
          </p:nvPr>
        </p:nvSpPr>
        <p:spPr/>
        <p:txBody>
          <a:bodyPr/>
          <a:lstStyle/>
          <a:p>
            <a:fld id="{59395FB3-9C97-154F-86B2-7E381B951268}" type="slidenum">
              <a:rPr lang="en-US" smtClean="0"/>
              <a:pPr/>
              <a:t>7</a:t>
            </a:fld>
            <a:endParaRPr lang="en-US" dirty="0"/>
          </a:p>
        </p:txBody>
      </p:sp>
      <p:pic>
        <p:nvPicPr>
          <p:cNvPr id="7" name="내용 개체 틀 6">
            <a:extLst>
              <a:ext uri="{FF2B5EF4-FFF2-40B4-BE49-F238E27FC236}">
                <a16:creationId xmlns:a16="http://schemas.microsoft.com/office/drawing/2014/main" id="{C6365658-0140-478E-B2CF-CFA0D104AD5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794793" y="2483018"/>
            <a:ext cx="2685714" cy="2685714"/>
          </a:xfrm>
        </p:spPr>
      </p:pic>
    </p:spTree>
    <p:extLst>
      <p:ext uri="{BB962C8B-B14F-4D97-AF65-F5344CB8AC3E}">
        <p14:creationId xmlns:p14="http://schemas.microsoft.com/office/powerpoint/2010/main" val="60954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220E55-C0DA-4BCF-BF2A-2FF789488BF6}"/>
              </a:ext>
            </a:extLst>
          </p:cNvPr>
          <p:cNvSpPr>
            <a:spLocks noGrp="1"/>
          </p:cNvSpPr>
          <p:nvPr>
            <p:ph type="title"/>
          </p:nvPr>
        </p:nvSpPr>
        <p:spPr/>
        <p:txBody>
          <a:bodyPr/>
          <a:lstStyle/>
          <a:p>
            <a:r>
              <a:rPr lang="en-US" altLang="ko-KR" dirty="0">
                <a:solidFill>
                  <a:schemeClr val="accent3">
                    <a:lumMod val="60000"/>
                    <a:lumOff val="40000"/>
                  </a:schemeClr>
                </a:solidFill>
              </a:rPr>
              <a:t>Q</a:t>
            </a:r>
            <a:r>
              <a:rPr lang="en-US" altLang="ko-KR" dirty="0"/>
              <a:t>uantum </a:t>
            </a:r>
            <a:r>
              <a:rPr lang="en-US" altLang="ko-KR" dirty="0">
                <a:solidFill>
                  <a:schemeClr val="accent3">
                    <a:lumMod val="60000"/>
                    <a:lumOff val="40000"/>
                  </a:schemeClr>
                </a:solidFill>
              </a:rPr>
              <a:t>RAM</a:t>
            </a:r>
            <a:endParaRPr lang="ko-KR" altLang="en-US" dirty="0">
              <a:solidFill>
                <a:schemeClr val="accent3">
                  <a:lumMod val="60000"/>
                  <a:lumOff val="40000"/>
                </a:schemeClr>
              </a:solidFill>
            </a:endParaRPr>
          </a:p>
        </p:txBody>
      </p:sp>
      <mc:AlternateContent xmlns:mc="http://schemas.openxmlformats.org/markup-compatibility/2006" xmlns:a14="http://schemas.microsoft.com/office/drawing/2010/main">
        <mc:Choice Requires="a14">
          <p:sp>
            <p:nvSpPr>
              <p:cNvPr id="50" name="텍스트 개체 틀 49">
                <a:extLst>
                  <a:ext uri="{FF2B5EF4-FFF2-40B4-BE49-F238E27FC236}">
                    <a16:creationId xmlns:a16="http://schemas.microsoft.com/office/drawing/2014/main" id="{2CD434BA-25E4-41DD-A819-4B5BB418111D}"/>
                  </a:ext>
                </a:extLst>
              </p:cNvPr>
              <p:cNvSpPr>
                <a:spLocks noGrp="1"/>
              </p:cNvSpPr>
              <p:nvPr>
                <p:ph type="body" sz="quarter" idx="12"/>
              </p:nvPr>
            </p:nvSpPr>
            <p:spPr>
              <a:xfrm>
                <a:off x="292608" y="1658112"/>
                <a:ext cx="5498592" cy="4336288"/>
              </a:xfrm>
            </p:spPr>
            <p:txBody>
              <a:bodyPr/>
              <a:lstStyle/>
              <a:p>
                <a:r>
                  <a:rPr lang="en-US" altLang="ko-KR" dirty="0">
                    <a:solidFill>
                      <a:schemeClr val="accent3">
                        <a:lumMod val="60000"/>
                        <a:lumOff val="40000"/>
                      </a:schemeClr>
                    </a:solidFill>
                  </a:rPr>
                  <a:t>R</a:t>
                </a:r>
                <a:r>
                  <a:rPr lang="en-US" altLang="ko-KR" dirty="0"/>
                  <a:t>andom </a:t>
                </a:r>
                <a:r>
                  <a:rPr lang="en-US" altLang="ko-KR" dirty="0">
                    <a:solidFill>
                      <a:schemeClr val="accent3">
                        <a:lumMod val="60000"/>
                        <a:lumOff val="40000"/>
                      </a:schemeClr>
                    </a:solidFill>
                  </a:rPr>
                  <a:t>A</a:t>
                </a:r>
                <a:r>
                  <a:rPr lang="en-US" altLang="ko-KR" dirty="0"/>
                  <a:t>ccess </a:t>
                </a:r>
                <a:r>
                  <a:rPr lang="en-US" altLang="ko-KR" dirty="0">
                    <a:solidFill>
                      <a:schemeClr val="accent3">
                        <a:lumMod val="60000"/>
                        <a:lumOff val="40000"/>
                      </a:schemeClr>
                    </a:solidFill>
                  </a:rPr>
                  <a:t>M</a:t>
                </a:r>
                <a:r>
                  <a:rPr lang="en-US" altLang="ko-KR" dirty="0"/>
                  <a:t>emory</a:t>
                </a:r>
              </a:p>
              <a:p>
                <a:pPr marL="342900" indent="-342900">
                  <a:buFont typeface="Arial" panose="020B0604020202020204" pitchFamily="34" charset="0"/>
                  <a:buChar char="•"/>
                </a:pPr>
                <a:r>
                  <a:rPr lang="en-US" altLang="ko-KR" dirty="0"/>
                  <a:t>Bus: [(ctrl)][address bits=</a:t>
                </a:r>
                <a14:m>
                  <m:oMath xmlns:m="http://schemas.openxmlformats.org/officeDocument/2006/math">
                    <m:r>
                      <a:rPr lang="en-US" altLang="ko-KR" b="0" i="1" smtClean="0">
                        <a:latin typeface="Cambria Math" panose="02040503050406030204" pitchFamily="18" charset="0"/>
                      </a:rPr>
                      <m:t>𝑖</m:t>
                    </m:r>
                  </m:oMath>
                </a14:m>
                <a:r>
                  <a:rPr lang="en-US" altLang="ko-KR" dirty="0"/>
                  <a:t>][data bits=0]</a:t>
                </a:r>
              </a:p>
              <a:p>
                <a:pPr marL="342900" indent="-342900">
                  <a:buFont typeface="Arial" panose="020B0604020202020204" pitchFamily="34" charset="0"/>
                  <a:buChar char="•"/>
                </a:pPr>
                <a:r>
                  <a:rPr lang="en-US" altLang="ko-KR" dirty="0">
                    <a:sym typeface="Wingdings" panose="05000000000000000000" pitchFamily="2" charset="2"/>
                  </a:rPr>
                  <a:t> </a:t>
                </a:r>
                <a:r>
                  <a:rPr lang="en-US" altLang="ko-KR" dirty="0"/>
                  <a:t>[(ctrl)][address bits=</a:t>
                </a:r>
                <a14:m>
                  <m:oMath xmlns:m="http://schemas.openxmlformats.org/officeDocument/2006/math">
                    <m:r>
                      <a:rPr lang="en-US" altLang="ko-KR" i="1">
                        <a:latin typeface="Cambria Math" panose="02040503050406030204" pitchFamily="18" charset="0"/>
                      </a:rPr>
                      <m:t>𝑖</m:t>
                    </m:r>
                  </m:oMath>
                </a14:m>
                <a:r>
                  <a:rPr lang="en-US" altLang="ko-KR" dirty="0"/>
                  <a:t>][data bits=</a:t>
                </a:r>
                <a14:m>
                  <m:oMath xmlns:m="http://schemas.openxmlformats.org/officeDocument/2006/math">
                    <m:r>
                      <a:rPr lang="en-US" altLang="ko-KR" b="0" i="1" dirty="0" smtClean="0">
                        <a:latin typeface="Cambria Math" panose="02040503050406030204" pitchFamily="18" charset="0"/>
                      </a:rPr>
                      <m:t>𝑑𝑎𝑡𝑎</m:t>
                    </m:r>
                    <m:r>
                      <a:rPr lang="en-US" altLang="ko-KR" b="0" i="1" dirty="0" smtClean="0">
                        <a:latin typeface="Cambria Math" panose="02040503050406030204" pitchFamily="18" charset="0"/>
                      </a:rPr>
                      <m:t>(</m:t>
                    </m:r>
                    <m:r>
                      <a:rPr lang="en-US" altLang="ko-KR" b="0" i="1" dirty="0" smtClean="0">
                        <a:latin typeface="Cambria Math" panose="02040503050406030204" pitchFamily="18" charset="0"/>
                      </a:rPr>
                      <m:t>𝑖</m:t>
                    </m:r>
                    <m:r>
                      <a:rPr lang="en-US" altLang="ko-KR" b="0" i="1" dirty="0" smtClean="0">
                        <a:latin typeface="Cambria Math" panose="02040503050406030204" pitchFamily="18" charset="0"/>
                      </a:rPr>
                      <m:t>)</m:t>
                    </m:r>
                  </m:oMath>
                </a14:m>
                <a:r>
                  <a:rPr lang="en-US" altLang="ko-KR" dirty="0"/>
                  <a:t>]</a:t>
                </a: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en-US" altLang="ko-KR" dirty="0"/>
                  <a:t>Very fast </a:t>
                </a:r>
                <a14:m>
                  <m:oMath xmlns:m="http://schemas.openxmlformats.org/officeDocument/2006/math">
                    <m:r>
                      <a:rPr lang="en-US" altLang="ko-KR" b="0" i="1" smtClean="0">
                        <a:latin typeface="Cambria Math" panose="02040503050406030204" pitchFamily="18" charset="0"/>
                      </a:rPr>
                      <m:t>𝒪</m:t>
                    </m:r>
                    <m:d>
                      <m:dPr>
                        <m:ctrlPr>
                          <a:rPr lang="en-US" altLang="ko-KR" b="0" i="1" smtClean="0">
                            <a:latin typeface="Cambria Math" panose="02040503050406030204" pitchFamily="18" charset="0"/>
                          </a:rPr>
                        </m:ctrlPr>
                      </m:dPr>
                      <m:e>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𝑀</m:t>
                            </m:r>
                          </m:e>
                        </m:func>
                      </m:e>
                    </m:d>
                  </m:oMath>
                </a14:m>
                <a:r>
                  <a:rPr lang="en-US" altLang="ko-KR" dirty="0"/>
                  <a:t>, </a:t>
                </a:r>
                <a:r>
                  <a:rPr lang="en-US" altLang="ko-KR" dirty="0">
                    <a:solidFill>
                      <a:schemeClr val="accent3"/>
                    </a:solidFill>
                  </a:rPr>
                  <a:t>access on at a time</a:t>
                </a:r>
              </a:p>
            </p:txBody>
          </p:sp>
        </mc:Choice>
        <mc:Fallback xmlns="">
          <p:sp>
            <p:nvSpPr>
              <p:cNvPr id="50" name="텍스트 개체 틀 49">
                <a:extLst>
                  <a:ext uri="{FF2B5EF4-FFF2-40B4-BE49-F238E27FC236}">
                    <a16:creationId xmlns:a16="http://schemas.microsoft.com/office/drawing/2014/main" id="{2CD434BA-25E4-41DD-A819-4B5BB418111D}"/>
                  </a:ext>
                </a:extLst>
              </p:cNvPr>
              <p:cNvSpPr>
                <a:spLocks noGrp="1" noRot="1" noChangeAspect="1" noMove="1" noResize="1" noEditPoints="1" noAdjustHandles="1" noChangeArrowheads="1" noChangeShapeType="1" noTextEdit="1"/>
              </p:cNvSpPr>
              <p:nvPr>
                <p:ph type="body" sz="quarter" idx="12"/>
              </p:nvPr>
            </p:nvSpPr>
            <p:spPr>
              <a:xfrm>
                <a:off x="292608" y="1658112"/>
                <a:ext cx="5498592" cy="4336288"/>
              </a:xfrm>
              <a:blipFill>
                <a:blip r:embed="rId2"/>
                <a:stretch>
                  <a:fillRect l="-2661" t="-1406"/>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C1A124DE-1389-49E9-B42B-2021E3AE92EB}"/>
              </a:ext>
            </a:extLst>
          </p:cNvPr>
          <p:cNvSpPr>
            <a:spLocks noGrp="1"/>
          </p:cNvSpPr>
          <p:nvPr>
            <p:ph type="sldNum" sz="quarter" idx="11"/>
          </p:nvPr>
        </p:nvSpPr>
        <p:spPr/>
        <p:txBody>
          <a:bodyPr/>
          <a:lstStyle/>
          <a:p>
            <a:fld id="{59395FB3-9C97-154F-86B2-7E381B951268}" type="slidenum">
              <a:rPr lang="en-US" smtClean="0"/>
              <a:pPr/>
              <a:t>8</a:t>
            </a:fld>
            <a:endParaRPr lang="en-US" dirty="0"/>
          </a:p>
        </p:txBody>
      </p:sp>
      <p:pic>
        <p:nvPicPr>
          <p:cNvPr id="3084" name="Picture 12" descr="Memory - Random-access memory (RAM) | Memory | Datacadamia - Data and Co">
            <a:extLst>
              <a:ext uri="{FF2B5EF4-FFF2-40B4-BE49-F238E27FC236}">
                <a16:creationId xmlns:a16="http://schemas.microsoft.com/office/drawing/2014/main" id="{D3F37A88-C939-4BE9-BACC-A2388B362067}"/>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385272" y="3187409"/>
            <a:ext cx="327660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Figure 1">
            <a:extLst>
              <a:ext uri="{FF2B5EF4-FFF2-40B4-BE49-F238E27FC236}">
                <a16:creationId xmlns:a16="http://schemas.microsoft.com/office/drawing/2014/main" id="{A43E6D42-1927-4D64-8448-1A27B77C1413}"/>
              </a:ext>
            </a:extLst>
          </p:cNvPr>
          <p:cNvPicPr>
            <a:picLocks noChangeAspect="1" noChangeArrowheads="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42322" y="5199888"/>
            <a:ext cx="4762500" cy="904875"/>
          </a:xfrm>
          <a:prstGeom prst="rect">
            <a:avLst/>
          </a:prstGeom>
          <a:noFill/>
          <a:extLst>
            <a:ext uri="{909E8E84-426E-40DD-AFC4-6F175D3DCCD1}">
              <a14:hiddenFill xmlns:a14="http://schemas.microsoft.com/office/drawing/2010/main">
                <a:solidFill>
                  <a:srgbClr val="FFFFFF"/>
                </a:solidFill>
              </a14:hiddenFill>
            </a:ext>
          </a:extLst>
        </p:spPr>
      </p:pic>
      <p:sp>
        <p:nvSpPr>
          <p:cNvPr id="5" name="내용 개체 틀 4">
            <a:extLst>
              <a:ext uri="{FF2B5EF4-FFF2-40B4-BE49-F238E27FC236}">
                <a16:creationId xmlns:a16="http://schemas.microsoft.com/office/drawing/2014/main" id="{33669511-4AA4-4121-82B7-29203152684C}"/>
              </a:ext>
            </a:extLst>
          </p:cNvPr>
          <p:cNvSpPr>
            <a:spLocks noGrp="1"/>
          </p:cNvSpPr>
          <p:nvPr>
            <p:ph sz="quarter" idx="13"/>
          </p:nvPr>
        </p:nvSpPr>
        <p:spPr/>
        <p:txBody>
          <a:bodyPr/>
          <a:lstStyle/>
          <a:p>
            <a:endParaRPr lang="ko-KR" altLang="en-US"/>
          </a:p>
        </p:txBody>
      </p:sp>
    </p:spTree>
    <p:extLst>
      <p:ext uri="{BB962C8B-B14F-4D97-AF65-F5344CB8AC3E}">
        <p14:creationId xmlns:p14="http://schemas.microsoft.com/office/powerpoint/2010/main" val="2273236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220E55-C0DA-4BCF-BF2A-2FF789488BF6}"/>
              </a:ext>
            </a:extLst>
          </p:cNvPr>
          <p:cNvSpPr>
            <a:spLocks noGrp="1"/>
          </p:cNvSpPr>
          <p:nvPr>
            <p:ph type="title"/>
          </p:nvPr>
        </p:nvSpPr>
        <p:spPr/>
        <p:txBody>
          <a:bodyPr/>
          <a:lstStyle/>
          <a:p>
            <a:r>
              <a:rPr lang="en-US" altLang="ko-KR" dirty="0">
                <a:solidFill>
                  <a:schemeClr val="accent3">
                    <a:lumMod val="60000"/>
                    <a:lumOff val="40000"/>
                  </a:schemeClr>
                </a:solidFill>
              </a:rPr>
              <a:t>Q</a:t>
            </a:r>
            <a:r>
              <a:rPr lang="en-US" altLang="ko-KR" dirty="0"/>
              <a:t>uantum </a:t>
            </a:r>
            <a:r>
              <a:rPr lang="en-US" altLang="ko-KR" dirty="0">
                <a:solidFill>
                  <a:schemeClr val="accent3">
                    <a:lumMod val="60000"/>
                    <a:lumOff val="40000"/>
                  </a:schemeClr>
                </a:solidFill>
              </a:rPr>
              <a:t>RAM</a:t>
            </a:r>
            <a:endParaRPr lang="ko-KR" altLang="en-US" dirty="0">
              <a:solidFill>
                <a:schemeClr val="accent3">
                  <a:lumMod val="60000"/>
                  <a:lumOff val="40000"/>
                </a:schemeClr>
              </a:solidFill>
            </a:endParaRPr>
          </a:p>
        </p:txBody>
      </p:sp>
      <mc:AlternateContent xmlns:mc="http://schemas.openxmlformats.org/markup-compatibility/2006" xmlns:a14="http://schemas.microsoft.com/office/drawing/2010/main">
        <mc:Choice Requires="a14">
          <p:sp>
            <p:nvSpPr>
              <p:cNvPr id="51" name="내용 개체 틀 50">
                <a:extLst>
                  <a:ext uri="{FF2B5EF4-FFF2-40B4-BE49-F238E27FC236}">
                    <a16:creationId xmlns:a16="http://schemas.microsoft.com/office/drawing/2014/main" id="{6E534E8F-1CAF-48B5-8904-5D566E31A482}"/>
                  </a:ext>
                </a:extLst>
              </p:cNvPr>
              <p:cNvSpPr>
                <a:spLocks noGrp="1"/>
              </p:cNvSpPr>
              <p:nvPr>
                <p:ph sz="quarter" idx="13"/>
              </p:nvPr>
            </p:nvSpPr>
            <p:spPr/>
            <p:txBody>
              <a:bodyPr/>
              <a:lstStyle/>
              <a:p>
                <a:r>
                  <a:rPr lang="en-US" altLang="ko-KR" dirty="0">
                    <a:solidFill>
                      <a:schemeClr val="accent3">
                        <a:lumMod val="60000"/>
                        <a:lumOff val="40000"/>
                      </a:schemeClr>
                    </a:solidFill>
                  </a:rPr>
                  <a:t>Q</a:t>
                </a:r>
                <a:r>
                  <a:rPr lang="en-US" altLang="ko-KR" dirty="0"/>
                  <a:t>uantum </a:t>
                </a:r>
                <a:r>
                  <a:rPr lang="en-US" altLang="ko-KR" dirty="0">
                    <a:solidFill>
                      <a:schemeClr val="accent3">
                        <a:lumMod val="60000"/>
                        <a:lumOff val="40000"/>
                      </a:schemeClr>
                    </a:solidFill>
                  </a:rPr>
                  <a:t>R</a:t>
                </a:r>
                <a:r>
                  <a:rPr lang="en-US" altLang="ko-KR" dirty="0"/>
                  <a:t>andom </a:t>
                </a:r>
                <a:r>
                  <a:rPr lang="en-US" altLang="ko-KR" dirty="0">
                    <a:solidFill>
                      <a:schemeClr val="accent3">
                        <a:lumMod val="60000"/>
                        <a:lumOff val="40000"/>
                      </a:schemeClr>
                    </a:solidFill>
                  </a:rPr>
                  <a:t>A</a:t>
                </a:r>
                <a:r>
                  <a:rPr lang="en-US" altLang="ko-KR" dirty="0"/>
                  <a:t>ccess </a:t>
                </a:r>
                <a:r>
                  <a:rPr lang="en-US" altLang="ko-KR" dirty="0">
                    <a:solidFill>
                      <a:schemeClr val="accent3">
                        <a:lumMod val="60000"/>
                        <a:lumOff val="40000"/>
                      </a:schemeClr>
                    </a:solidFill>
                  </a:rPr>
                  <a:t>M</a:t>
                </a:r>
                <a:r>
                  <a:rPr lang="en-US" altLang="ko-KR" dirty="0"/>
                  <a:t>emory</a:t>
                </a:r>
              </a:p>
              <a:p>
                <a:pPr marL="342900" indent="-342900">
                  <a:buFont typeface="Arial" panose="020B0604020202020204" pitchFamily="34" charset="0"/>
                  <a:buChar char="•"/>
                </a:pPr>
                <a:r>
                  <a:rPr lang="en-US" altLang="ko-KR" dirty="0"/>
                  <a:t>Load classical data to quantum state:</a:t>
                </a:r>
                <a:br>
                  <a:rPr lang="en-US" altLang="ko-KR" dirty="0"/>
                </a:br>
                <a14:m>
                  <m:oMath xmlns:m="http://schemas.openxmlformats.org/officeDocument/2006/math">
                    <m:r>
                      <a:rPr lang="en-US" altLang="ko-KR" b="0" i="1" smtClean="0">
                        <a:latin typeface="Cambria Math" panose="02040503050406030204" pitchFamily="18" charset="0"/>
                      </a:rPr>
                      <m:t>𝑄𝑅𝐴𝑀</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𝑖</m:t>
                        </m:r>
                      </m:e>
                    </m:d>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e>
                    </m:d>
                    <m:r>
                      <a:rPr lang="en-US" altLang="ko-KR" b="0" i="1" smtClean="0">
                        <a:latin typeface="Cambria Math" panose="02040503050406030204" pitchFamily="18" charset="0"/>
                      </a:rPr>
                      <m:t>=</m:t>
                    </m:r>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𝑖</m:t>
                        </m:r>
                      </m:e>
                    </m:d>
                    <m:d>
                      <m:dPr>
                        <m:begChr m:val="|"/>
                        <m:endChr m:val="⟩"/>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e>
                    </m:d>
                  </m:oMath>
                </a14:m>
                <a:endParaRPr lang="en-US" altLang="ko-KR" dirty="0"/>
              </a:p>
              <a:p>
                <a:pPr marL="342900" indent="-342900">
                  <a:buFont typeface="Arial" panose="020B0604020202020204" pitchFamily="34" charset="0"/>
                  <a:buChar char="•"/>
                </a:pPr>
                <a:r>
                  <a:rPr lang="en-US" altLang="ko-KR" dirty="0"/>
                  <a:t>Also, load </a:t>
                </a:r>
                <a:r>
                  <a:rPr lang="en-US" altLang="ko-KR" dirty="0">
                    <a:solidFill>
                      <a:schemeClr val="accent3"/>
                    </a:solidFill>
                  </a:rPr>
                  <a:t>all data simultaneously</a:t>
                </a:r>
                <a:r>
                  <a:rPr lang="en-US" altLang="ko-KR" dirty="0"/>
                  <a:t>;</a:t>
                </a:r>
                <a:br>
                  <a:rPr lang="en-US" altLang="ko-KR" dirty="0"/>
                </a:br>
                <a14:m>
                  <m:oMath xmlns:m="http://schemas.openxmlformats.org/officeDocument/2006/math">
                    <m:r>
                      <a:rPr lang="en-US" altLang="ko-KR" b="0" i="1" smtClean="0">
                        <a:latin typeface="Cambria Math" panose="02040503050406030204" pitchFamily="18" charset="0"/>
                      </a:rPr>
                      <m:t>𝑄𝑅𝐴𝑀</m:t>
                    </m:r>
                    <m:d>
                      <m:dPr>
                        <m:ctrlPr>
                          <a:rPr lang="en-US" altLang="ko-KR" b="0" i="1" smtClean="0">
                            <a:latin typeface="Cambria Math" panose="02040503050406030204" pitchFamily="18" charset="0"/>
                          </a:rPr>
                        </m:ctrlPr>
                      </m:dPr>
                      <m:e>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ad>
                              <m:radPr>
                                <m:degHide m:val="on"/>
                                <m:ctrlPr>
                                  <a:rPr lang="en-US" altLang="ko-KR" b="0" i="1" smtClean="0">
                                    <a:latin typeface="Cambria Math" panose="02040503050406030204" pitchFamily="18" charset="0"/>
                                  </a:rPr>
                                </m:ctrlPr>
                              </m:radPr>
                              <m:deg/>
                              <m:e>
                                <m:r>
                                  <a:rPr lang="en-US" altLang="ko-KR" b="0" i="1" smtClean="0">
                                    <a:latin typeface="Cambria Math" panose="02040503050406030204" pitchFamily="18" charset="0"/>
                                  </a:rPr>
                                  <m:t>𝑀</m:t>
                                </m:r>
                              </m:e>
                            </m:rad>
                          </m:den>
                        </m:f>
                        <m:nary>
                          <m:naryPr>
                            <m:chr m:val="∑"/>
                            <m:ctrlPr>
                              <a:rPr lang="en-US" altLang="ko-KR" b="0" i="1" smtClean="0">
                                <a:latin typeface="Cambria Math" panose="02040503050406030204" pitchFamily="18" charset="0"/>
                              </a:rPr>
                            </m:ctrlPr>
                          </m:naryPr>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𝑀</m:t>
                            </m:r>
                          </m:sup>
                          <m:e>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𝑖</m:t>
                                </m:r>
                              </m:e>
                            </m:d>
                          </m:e>
                        </m:nary>
                      </m:e>
                    </m:d>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e>
                    </m:d>
                    <m:r>
                      <a:rPr lang="en-US" altLang="ko-KR" b="0" i="1" smtClean="0">
                        <a:latin typeface="Cambria Math" panose="02040503050406030204" pitchFamily="18" charset="0"/>
                      </a:rPr>
                      <m:t>=</m:t>
                    </m:r>
                    <m:f>
                      <m:fPr>
                        <m:ctrlPr>
                          <a:rPr lang="en-US" altLang="ko-KR" b="0" i="1" smtClean="0">
                            <a:latin typeface="Cambria Math" panose="02040503050406030204" pitchFamily="18" charset="0"/>
                          </a:rPr>
                        </m:ctrlPr>
                      </m:fPr>
                      <m:num>
                        <m:r>
                          <a:rPr lang="en-US" altLang="ko-KR" b="0" i="1" smtClean="0">
                            <a:latin typeface="Cambria Math" panose="02040503050406030204" pitchFamily="18" charset="0"/>
                          </a:rPr>
                          <m:t>1</m:t>
                        </m:r>
                      </m:num>
                      <m:den>
                        <m:rad>
                          <m:radPr>
                            <m:degHide m:val="on"/>
                            <m:ctrlPr>
                              <a:rPr lang="en-US" altLang="ko-KR" b="0" i="1" smtClean="0">
                                <a:latin typeface="Cambria Math" panose="02040503050406030204" pitchFamily="18" charset="0"/>
                              </a:rPr>
                            </m:ctrlPr>
                          </m:radPr>
                          <m:deg/>
                          <m:e>
                            <m:r>
                              <a:rPr lang="en-US" altLang="ko-KR" b="0" i="1" smtClean="0">
                                <a:latin typeface="Cambria Math" panose="02040503050406030204" pitchFamily="18" charset="0"/>
                              </a:rPr>
                              <m:t>𝑀</m:t>
                            </m:r>
                          </m:e>
                        </m:rad>
                      </m:den>
                    </m:f>
                    <m:nary>
                      <m:naryPr>
                        <m:chr m:val="∑"/>
                        <m:ctrlPr>
                          <a:rPr lang="en-US" altLang="ko-KR" b="0" i="1" smtClean="0">
                            <a:latin typeface="Cambria Math" panose="02040503050406030204" pitchFamily="18" charset="0"/>
                          </a:rPr>
                        </m:ctrlPr>
                      </m:naryPr>
                      <m:sub>
                        <m: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𝑀</m:t>
                        </m:r>
                      </m:sup>
                      <m:e>
                        <m:d>
                          <m:dPr>
                            <m:begChr m:val="|"/>
                            <m:endChr m:val="⟩"/>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𝑖</m:t>
                            </m:r>
                          </m:e>
                        </m:d>
                        <m:d>
                          <m:dPr>
                            <m:begChr m:val="|"/>
                            <m:endChr m:val="⟩"/>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m:t>
                                </m:r>
                              </m:sub>
                            </m:sSub>
                          </m:e>
                        </m:d>
                      </m:e>
                    </m:nary>
                  </m:oMath>
                </a14:m>
                <a:endParaRPr lang="en-US" altLang="ko-KR" dirty="0"/>
              </a:p>
              <a:p>
                <a:pPr marL="342900" indent="-342900">
                  <a:buFont typeface="Arial" panose="020B0604020202020204" pitchFamily="34" charset="0"/>
                  <a:buChar char="•"/>
                </a:pPr>
                <a:r>
                  <a:rPr lang="en-US" altLang="ko-KR" dirty="0"/>
                  <a:t>Very fast </a:t>
                </a:r>
                <a14:m>
                  <m:oMath xmlns:m="http://schemas.openxmlformats.org/officeDocument/2006/math">
                    <m:r>
                      <a:rPr lang="en-US" altLang="ko-KR" i="1">
                        <a:latin typeface="Cambria Math" panose="02040503050406030204" pitchFamily="18" charset="0"/>
                      </a:rPr>
                      <m:t>𝒪</m:t>
                    </m:r>
                    <m:d>
                      <m:dPr>
                        <m:ctrlPr>
                          <a:rPr lang="en-US" altLang="ko-KR" i="1">
                            <a:latin typeface="Cambria Math" panose="02040503050406030204" pitchFamily="18" charset="0"/>
                          </a:rPr>
                        </m:ctrlPr>
                      </m:dPr>
                      <m:e>
                        <m:func>
                          <m:funcPr>
                            <m:ctrlPr>
                              <a:rPr lang="en-US" altLang="ko-KR" i="1">
                                <a:latin typeface="Cambria Math" panose="02040503050406030204" pitchFamily="18" charset="0"/>
                              </a:rPr>
                            </m:ctrlPr>
                          </m:funcPr>
                          <m:fName>
                            <m:r>
                              <m:rPr>
                                <m:sty m:val="p"/>
                              </m:rPr>
                              <a:rPr lang="en-US" altLang="ko-KR">
                                <a:latin typeface="Cambria Math" panose="02040503050406030204" pitchFamily="18" charset="0"/>
                              </a:rPr>
                              <m:t>log</m:t>
                            </m:r>
                          </m:fName>
                          <m:e>
                            <m:r>
                              <a:rPr lang="en-US" altLang="ko-KR" b="0" i="1" smtClean="0">
                                <a:latin typeface="Cambria Math" panose="02040503050406030204" pitchFamily="18" charset="0"/>
                              </a:rPr>
                              <m:t>𝑀</m:t>
                            </m:r>
                          </m:e>
                        </m:func>
                      </m:e>
                    </m:d>
                  </m:oMath>
                </a14:m>
                <a:r>
                  <a:rPr lang="en-US" altLang="ko-KR" dirty="0"/>
                  <a:t> </a:t>
                </a:r>
                <a:r>
                  <a:rPr lang="en-US" altLang="ko-KR" dirty="0">
                    <a:sym typeface="Wingdings" panose="05000000000000000000" pitchFamily="2" charset="2"/>
                  </a:rPr>
                  <a:t> </a:t>
                </a:r>
                <a:r>
                  <a:rPr lang="en-US" altLang="ko-KR" dirty="0">
                    <a:solidFill>
                      <a:schemeClr val="accent3"/>
                    </a:solidFill>
                    <a:sym typeface="Wingdings" panose="05000000000000000000" pitchFamily="2" charset="2"/>
                  </a:rPr>
                  <a:t>Exponential Speed-up</a:t>
                </a:r>
                <a:endParaRPr lang="en-US" altLang="ko-KR" dirty="0">
                  <a:solidFill>
                    <a:schemeClr val="accent3"/>
                  </a:solidFill>
                </a:endParaRPr>
              </a:p>
              <a:p>
                <a:pPr marL="342900" indent="-342900">
                  <a:buFont typeface="Arial" panose="020B0604020202020204" pitchFamily="34" charset="0"/>
                  <a:buChar char="•"/>
                </a:pPr>
                <a:endParaRPr lang="ko-KR" altLang="en-US" dirty="0"/>
              </a:p>
            </p:txBody>
          </p:sp>
        </mc:Choice>
        <mc:Fallback xmlns="">
          <p:sp>
            <p:nvSpPr>
              <p:cNvPr id="51" name="내용 개체 틀 50">
                <a:extLst>
                  <a:ext uri="{FF2B5EF4-FFF2-40B4-BE49-F238E27FC236}">
                    <a16:creationId xmlns:a16="http://schemas.microsoft.com/office/drawing/2014/main" id="{6E534E8F-1CAF-48B5-8904-5D566E31A482}"/>
                  </a:ext>
                </a:extLst>
              </p:cNvPr>
              <p:cNvSpPr>
                <a:spLocks noGrp="1" noRot="1" noChangeAspect="1" noMove="1" noResize="1" noEditPoints="1" noAdjustHandles="1" noChangeArrowheads="1" noChangeShapeType="1" noTextEdit="1"/>
              </p:cNvSpPr>
              <p:nvPr>
                <p:ph sz="quarter" idx="13"/>
              </p:nvPr>
            </p:nvSpPr>
            <p:spPr>
              <a:blipFill>
                <a:blip r:embed="rId2"/>
                <a:stretch>
                  <a:fillRect l="-2649" t="-139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0" name="텍스트 개체 틀 49">
                <a:extLst>
                  <a:ext uri="{FF2B5EF4-FFF2-40B4-BE49-F238E27FC236}">
                    <a16:creationId xmlns:a16="http://schemas.microsoft.com/office/drawing/2014/main" id="{2CD434BA-25E4-41DD-A819-4B5BB418111D}"/>
                  </a:ext>
                </a:extLst>
              </p:cNvPr>
              <p:cNvSpPr>
                <a:spLocks noGrp="1"/>
              </p:cNvSpPr>
              <p:nvPr>
                <p:ph type="body" sz="quarter" idx="12"/>
              </p:nvPr>
            </p:nvSpPr>
            <p:spPr>
              <a:xfrm>
                <a:off x="292608" y="1658112"/>
                <a:ext cx="5498592" cy="4336288"/>
              </a:xfrm>
            </p:spPr>
            <p:txBody>
              <a:bodyPr/>
              <a:lstStyle/>
              <a:p>
                <a:r>
                  <a:rPr lang="en-US" altLang="ko-KR" dirty="0">
                    <a:solidFill>
                      <a:schemeClr val="accent3">
                        <a:lumMod val="60000"/>
                        <a:lumOff val="40000"/>
                      </a:schemeClr>
                    </a:solidFill>
                  </a:rPr>
                  <a:t>R</a:t>
                </a:r>
                <a:r>
                  <a:rPr lang="en-US" altLang="ko-KR" dirty="0"/>
                  <a:t>andom </a:t>
                </a:r>
                <a:r>
                  <a:rPr lang="en-US" altLang="ko-KR" dirty="0">
                    <a:solidFill>
                      <a:schemeClr val="accent3">
                        <a:lumMod val="60000"/>
                        <a:lumOff val="40000"/>
                      </a:schemeClr>
                    </a:solidFill>
                  </a:rPr>
                  <a:t>A</a:t>
                </a:r>
                <a:r>
                  <a:rPr lang="en-US" altLang="ko-KR" dirty="0"/>
                  <a:t>ccess </a:t>
                </a:r>
                <a:r>
                  <a:rPr lang="en-US" altLang="ko-KR" dirty="0">
                    <a:solidFill>
                      <a:schemeClr val="accent3">
                        <a:lumMod val="60000"/>
                        <a:lumOff val="40000"/>
                      </a:schemeClr>
                    </a:solidFill>
                  </a:rPr>
                  <a:t>M</a:t>
                </a:r>
                <a:r>
                  <a:rPr lang="en-US" altLang="ko-KR" dirty="0"/>
                  <a:t>emory</a:t>
                </a:r>
              </a:p>
              <a:p>
                <a:pPr marL="342900" indent="-342900">
                  <a:buFont typeface="Arial" panose="020B0604020202020204" pitchFamily="34" charset="0"/>
                  <a:buChar char="•"/>
                </a:pPr>
                <a:r>
                  <a:rPr lang="en-US" altLang="ko-KR" dirty="0"/>
                  <a:t>Bus: [(ctrl)][address bits=</a:t>
                </a:r>
                <a14:m>
                  <m:oMath xmlns:m="http://schemas.openxmlformats.org/officeDocument/2006/math">
                    <m:r>
                      <a:rPr lang="en-US" altLang="ko-KR" b="0" i="1" smtClean="0">
                        <a:latin typeface="Cambria Math" panose="02040503050406030204" pitchFamily="18" charset="0"/>
                      </a:rPr>
                      <m:t>𝑖</m:t>
                    </m:r>
                  </m:oMath>
                </a14:m>
                <a:r>
                  <a:rPr lang="en-US" altLang="ko-KR" dirty="0"/>
                  <a:t>][data bits=0]</a:t>
                </a:r>
              </a:p>
              <a:p>
                <a:pPr marL="342900" indent="-342900">
                  <a:buFont typeface="Arial" panose="020B0604020202020204" pitchFamily="34" charset="0"/>
                  <a:buChar char="•"/>
                </a:pPr>
                <a:r>
                  <a:rPr lang="en-US" altLang="ko-KR" dirty="0">
                    <a:sym typeface="Wingdings" panose="05000000000000000000" pitchFamily="2" charset="2"/>
                  </a:rPr>
                  <a:t> </a:t>
                </a:r>
                <a:r>
                  <a:rPr lang="en-US" altLang="ko-KR" dirty="0"/>
                  <a:t>[(ctrl)][address bits=</a:t>
                </a:r>
                <a14:m>
                  <m:oMath xmlns:m="http://schemas.openxmlformats.org/officeDocument/2006/math">
                    <m:r>
                      <a:rPr lang="en-US" altLang="ko-KR" i="1">
                        <a:latin typeface="Cambria Math" panose="02040503050406030204" pitchFamily="18" charset="0"/>
                      </a:rPr>
                      <m:t>𝑖</m:t>
                    </m:r>
                  </m:oMath>
                </a14:m>
                <a:r>
                  <a:rPr lang="en-US" altLang="ko-KR" dirty="0"/>
                  <a:t>][data bits=</a:t>
                </a:r>
                <a14:m>
                  <m:oMath xmlns:m="http://schemas.openxmlformats.org/officeDocument/2006/math">
                    <m:r>
                      <a:rPr lang="en-US" altLang="ko-KR" b="0" i="1" dirty="0" smtClean="0">
                        <a:latin typeface="Cambria Math" panose="02040503050406030204" pitchFamily="18" charset="0"/>
                      </a:rPr>
                      <m:t>𝑑𝑎𝑡𝑎</m:t>
                    </m:r>
                    <m:r>
                      <a:rPr lang="en-US" altLang="ko-KR" b="0" i="1" dirty="0" smtClean="0">
                        <a:latin typeface="Cambria Math" panose="02040503050406030204" pitchFamily="18" charset="0"/>
                      </a:rPr>
                      <m:t>(</m:t>
                    </m:r>
                    <m:r>
                      <a:rPr lang="en-US" altLang="ko-KR" b="0" i="1" dirty="0" smtClean="0">
                        <a:latin typeface="Cambria Math" panose="02040503050406030204" pitchFamily="18" charset="0"/>
                      </a:rPr>
                      <m:t>𝑖</m:t>
                    </m:r>
                    <m:r>
                      <a:rPr lang="en-US" altLang="ko-KR" b="0" i="1" dirty="0" smtClean="0">
                        <a:latin typeface="Cambria Math" panose="02040503050406030204" pitchFamily="18" charset="0"/>
                      </a:rPr>
                      <m:t>)</m:t>
                    </m:r>
                  </m:oMath>
                </a14:m>
                <a:r>
                  <a:rPr lang="en-US" altLang="ko-KR" dirty="0"/>
                  <a:t>]</a:t>
                </a:r>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endParaRPr lang="en-US" altLang="ko-KR" dirty="0"/>
              </a:p>
              <a:p>
                <a:pPr marL="342900" indent="-342900">
                  <a:buFont typeface="Arial" panose="020B0604020202020204" pitchFamily="34" charset="0"/>
                  <a:buChar char="•"/>
                </a:pPr>
                <a:r>
                  <a:rPr lang="en-US" altLang="ko-KR" dirty="0"/>
                  <a:t>Very fast </a:t>
                </a:r>
                <a14:m>
                  <m:oMath xmlns:m="http://schemas.openxmlformats.org/officeDocument/2006/math">
                    <m:r>
                      <a:rPr lang="en-US" altLang="ko-KR" b="0" i="1" smtClean="0">
                        <a:latin typeface="Cambria Math" panose="02040503050406030204" pitchFamily="18" charset="0"/>
                      </a:rPr>
                      <m:t>𝒪</m:t>
                    </m:r>
                    <m:d>
                      <m:dPr>
                        <m:ctrlPr>
                          <a:rPr lang="en-US" altLang="ko-KR" b="0" i="1" smtClean="0">
                            <a:latin typeface="Cambria Math" panose="02040503050406030204" pitchFamily="18" charset="0"/>
                          </a:rPr>
                        </m:ctrlPr>
                      </m:dPr>
                      <m:e>
                        <m:func>
                          <m:funcPr>
                            <m:ctrlPr>
                              <a:rPr lang="en-US" altLang="ko-KR" b="0" i="1" smtClean="0">
                                <a:latin typeface="Cambria Math" panose="02040503050406030204" pitchFamily="18" charset="0"/>
                              </a:rPr>
                            </m:ctrlPr>
                          </m:funcPr>
                          <m:fName>
                            <m:r>
                              <m:rPr>
                                <m:sty m:val="p"/>
                              </m:rPr>
                              <a:rPr lang="en-US" altLang="ko-KR" b="0" i="0" smtClean="0">
                                <a:latin typeface="Cambria Math" panose="02040503050406030204" pitchFamily="18" charset="0"/>
                              </a:rPr>
                              <m:t>log</m:t>
                            </m:r>
                          </m:fName>
                          <m:e>
                            <m:r>
                              <a:rPr lang="en-US" altLang="ko-KR" b="0" i="1" smtClean="0">
                                <a:latin typeface="Cambria Math" panose="02040503050406030204" pitchFamily="18" charset="0"/>
                              </a:rPr>
                              <m:t>𝑀</m:t>
                            </m:r>
                          </m:e>
                        </m:func>
                      </m:e>
                    </m:d>
                  </m:oMath>
                </a14:m>
                <a:r>
                  <a:rPr lang="en-US" altLang="ko-KR" dirty="0"/>
                  <a:t>, </a:t>
                </a:r>
                <a:r>
                  <a:rPr lang="en-US" altLang="ko-KR" dirty="0">
                    <a:solidFill>
                      <a:schemeClr val="accent3"/>
                    </a:solidFill>
                  </a:rPr>
                  <a:t>access on at a time</a:t>
                </a:r>
              </a:p>
            </p:txBody>
          </p:sp>
        </mc:Choice>
        <mc:Fallback xmlns="">
          <p:sp>
            <p:nvSpPr>
              <p:cNvPr id="50" name="텍스트 개체 틀 49">
                <a:extLst>
                  <a:ext uri="{FF2B5EF4-FFF2-40B4-BE49-F238E27FC236}">
                    <a16:creationId xmlns:a16="http://schemas.microsoft.com/office/drawing/2014/main" id="{2CD434BA-25E4-41DD-A819-4B5BB418111D}"/>
                  </a:ext>
                </a:extLst>
              </p:cNvPr>
              <p:cNvSpPr>
                <a:spLocks noGrp="1" noRot="1" noChangeAspect="1" noMove="1" noResize="1" noEditPoints="1" noAdjustHandles="1" noChangeArrowheads="1" noChangeShapeType="1" noTextEdit="1"/>
              </p:cNvSpPr>
              <p:nvPr>
                <p:ph type="body" sz="quarter" idx="12"/>
              </p:nvPr>
            </p:nvSpPr>
            <p:spPr>
              <a:xfrm>
                <a:off x="292608" y="1658112"/>
                <a:ext cx="5498592" cy="4336288"/>
              </a:xfrm>
              <a:blipFill>
                <a:blip r:embed="rId3"/>
                <a:stretch>
                  <a:fillRect l="-2661" t="-1406"/>
                </a:stretch>
              </a:blipFill>
            </p:spPr>
            <p:txBody>
              <a:bodyPr/>
              <a:lstStyle/>
              <a:p>
                <a:r>
                  <a:rPr lang="ko-KR" altLang="en-US">
                    <a:noFill/>
                  </a:rPr>
                  <a:t> </a:t>
                </a:r>
              </a:p>
            </p:txBody>
          </p:sp>
        </mc:Fallback>
      </mc:AlternateContent>
      <p:sp>
        <p:nvSpPr>
          <p:cNvPr id="4" name="슬라이드 번호 개체 틀 3">
            <a:extLst>
              <a:ext uri="{FF2B5EF4-FFF2-40B4-BE49-F238E27FC236}">
                <a16:creationId xmlns:a16="http://schemas.microsoft.com/office/drawing/2014/main" id="{C1A124DE-1389-49E9-B42B-2021E3AE92EB}"/>
              </a:ext>
            </a:extLst>
          </p:cNvPr>
          <p:cNvSpPr>
            <a:spLocks noGrp="1"/>
          </p:cNvSpPr>
          <p:nvPr>
            <p:ph type="sldNum" sz="quarter" idx="11"/>
          </p:nvPr>
        </p:nvSpPr>
        <p:spPr/>
        <p:txBody>
          <a:bodyPr/>
          <a:lstStyle/>
          <a:p>
            <a:fld id="{59395FB3-9C97-154F-86B2-7E381B951268}" type="slidenum">
              <a:rPr lang="en-US" smtClean="0"/>
              <a:pPr/>
              <a:t>9</a:t>
            </a:fld>
            <a:endParaRPr lang="en-US" dirty="0"/>
          </a:p>
        </p:txBody>
      </p:sp>
      <p:pic>
        <p:nvPicPr>
          <p:cNvPr id="3084" name="Picture 12" descr="Memory - Random-access memory (RAM) | Memory | Datacadamia - Data and Co">
            <a:extLst>
              <a:ext uri="{FF2B5EF4-FFF2-40B4-BE49-F238E27FC236}">
                <a16:creationId xmlns:a16="http://schemas.microsoft.com/office/drawing/2014/main" id="{D3F37A88-C939-4BE9-BACC-A2388B362067}"/>
              </a:ext>
            </a:extLst>
          </p:cNvPr>
          <p:cNvPicPr>
            <a:picLocks noChangeAspect="1" noChangeArrowheads="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1385272" y="3187409"/>
            <a:ext cx="327660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Figure 1">
            <a:extLst>
              <a:ext uri="{FF2B5EF4-FFF2-40B4-BE49-F238E27FC236}">
                <a16:creationId xmlns:a16="http://schemas.microsoft.com/office/drawing/2014/main" id="{A43E6D42-1927-4D64-8448-1A27B77C1413}"/>
              </a:ext>
            </a:extLst>
          </p:cNvPr>
          <p:cNvPicPr>
            <a:picLocks noChangeAspect="1" noChangeArrowheads="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42322" y="5199888"/>
            <a:ext cx="4762500" cy="90487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Figure 2">
            <a:extLst>
              <a:ext uri="{FF2B5EF4-FFF2-40B4-BE49-F238E27FC236}">
                <a16:creationId xmlns:a16="http://schemas.microsoft.com/office/drawing/2014/main" id="{53887527-F033-45AD-B2A2-47AD91F0EE9B}"/>
              </a:ext>
            </a:extLst>
          </p:cNvPr>
          <p:cNvPicPr>
            <a:picLocks noChangeAspect="1" noChangeArrowheads="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6787180" y="4870073"/>
            <a:ext cx="4762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353636"/>
      </p:ext>
    </p:extLst>
  </p:cSld>
  <p:clrMapOvr>
    <a:masterClrMapping/>
  </p:clrMapOvr>
</p:sld>
</file>

<file path=ppt/theme/theme1.xml><?xml version="1.0" encoding="utf-8"?>
<a:theme xmlns:a="http://schemas.openxmlformats.org/drawingml/2006/main" name="IBM Quantum Master (Light)">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F46D7546-97C0-1949-8CDD-9FEF34E88BBB}" vid="{22A30C16-7545-114B-B40B-D0EE3EA7D474}"/>
    </a:ext>
  </a:extLst>
</a:theme>
</file>

<file path=ppt/theme/theme2.xml><?xml version="1.0" encoding="utf-8"?>
<a:theme xmlns:a="http://schemas.openxmlformats.org/drawingml/2006/main" name="IBM Quantum Master (Dark)">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F46D7546-97C0-1949-8CDD-9FEF34E88BBB}" vid="{C20B825A-0C92-504D-A6D9-FB2850CEC223}"/>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Qiskit presentation template</Template>
  <TotalTime>613</TotalTime>
  <Words>1165</Words>
  <Application>Microsoft Macintosh PowerPoint</Application>
  <PresentationFormat>와이드스크린</PresentationFormat>
  <Paragraphs>241</Paragraphs>
  <Slides>22</Slides>
  <Notes>1</Notes>
  <HiddenSlides>0</HiddenSlides>
  <MMClips>0</MMClips>
  <ScaleCrop>false</ScaleCrop>
  <HeadingPairs>
    <vt:vector size="6" baseType="variant">
      <vt:variant>
        <vt:lpstr>사용한 글꼴</vt:lpstr>
      </vt:variant>
      <vt:variant>
        <vt:i4>11</vt:i4>
      </vt:variant>
      <vt:variant>
        <vt:lpstr>테마</vt:lpstr>
      </vt:variant>
      <vt:variant>
        <vt:i4>2</vt:i4>
      </vt:variant>
      <vt:variant>
        <vt:lpstr>슬라이드 제목</vt:lpstr>
      </vt:variant>
      <vt:variant>
        <vt:i4>22</vt:i4>
      </vt:variant>
    </vt:vector>
  </HeadingPairs>
  <TitlesOfParts>
    <vt:vector size="35" baseType="lpstr">
      <vt:lpstr>.AppleSystemUIFont</vt:lpstr>
      <vt:lpstr>HelvNeue Light for IBM</vt:lpstr>
      <vt:lpstr>맑은 고딕</vt:lpstr>
      <vt:lpstr>System Font Regular</vt:lpstr>
      <vt:lpstr>Arial</vt:lpstr>
      <vt:lpstr>Calibri</vt:lpstr>
      <vt:lpstr>Cambria Math</vt:lpstr>
      <vt:lpstr>IBM Plex Sans</vt:lpstr>
      <vt:lpstr>IBM Plex Sans Light</vt:lpstr>
      <vt:lpstr>IBM Plex Sans SemiBold</vt:lpstr>
      <vt:lpstr>Wingdings</vt:lpstr>
      <vt:lpstr>IBM Quantum Master (Light)</vt:lpstr>
      <vt:lpstr>IBM Quantum Master (Dark)</vt:lpstr>
      <vt:lpstr>Introduction to Quantum Machine Learning &amp;  Parameterized Quantum Circuit</vt:lpstr>
      <vt:lpstr>Introduction to   Quantum  Machine  Learning</vt:lpstr>
      <vt:lpstr>Recap: Machine Learning</vt:lpstr>
      <vt:lpstr>Categories of QML</vt:lpstr>
      <vt:lpstr>Categories of QML</vt:lpstr>
      <vt:lpstr>Categories of QML</vt:lpstr>
      <vt:lpstr>Categories of QML</vt:lpstr>
      <vt:lpstr>Quantum RAM</vt:lpstr>
      <vt:lpstr>Quantum RAM</vt:lpstr>
      <vt:lpstr>PowerPoint 프레젠테이션</vt:lpstr>
      <vt:lpstr>PowerPoint 프레젠테이션</vt:lpstr>
      <vt:lpstr>PowerPoint 프레젠테이션</vt:lpstr>
      <vt:lpstr>PowerPoint 프레젠테이션</vt:lpstr>
      <vt:lpstr>PowerPoint 프레젠테이션</vt:lpstr>
      <vt:lpstr>Issue with QRAM-based algorithms</vt:lpstr>
      <vt:lpstr>Introduction to  Parameterized Quantum Circuit</vt:lpstr>
      <vt:lpstr>Hybrid Quantum-Classical Algorithm</vt:lpstr>
      <vt:lpstr>Principle of QC</vt:lpstr>
      <vt:lpstr>Learning With Qiskit</vt:lpstr>
      <vt:lpstr>Next Lecture</vt:lpstr>
      <vt:lpstr>Thank you</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Parameterized Quantum Circuits</dc:title>
  <dc:creator>박시헌</dc:creator>
  <cp:lastModifiedBy>Microsoft Office User</cp:lastModifiedBy>
  <cp:revision>53</cp:revision>
  <dcterms:created xsi:type="dcterms:W3CDTF">2023-04-07T13:42:01Z</dcterms:created>
  <dcterms:modified xsi:type="dcterms:W3CDTF">2023-04-08T00:53:57Z</dcterms:modified>
</cp:coreProperties>
</file>